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80" r:id="rId3"/>
    <p:sldId id="278" r:id="rId4"/>
    <p:sldId id="277" r:id="rId5"/>
    <p:sldId id="282" r:id="rId6"/>
    <p:sldId id="279" r:id="rId7"/>
    <p:sldId id="283" r:id="rId8"/>
    <p:sldId id="281" r:id="rId9"/>
  </p:sldIdLst>
  <p:sldSz cx="12169775" cy="6858000"/>
  <p:notesSz cx="9144000" cy="6858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70" d="100"/>
          <a:sy n="70" d="100"/>
        </p:scale>
        <p:origin x="-720" y="-54"/>
      </p:cViewPr>
      <p:guideLst>
        <p:guide orient="horz" pos="2160"/>
        <p:guide pos="3833"/>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s-UY"/>
          </a:p>
        </p:txBody>
      </p:sp>
      <p:sp>
        <p:nvSpPr>
          <p:cNvPr id="3" name="2 Marcador de fecha"/>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7F55A794-DCE0-4596-8339-282B1F424A78}" type="datetimeFigureOut">
              <a:rPr lang="es-UY" smtClean="0"/>
              <a:pPr/>
              <a:t>4/11/2021</a:t>
            </a:fld>
            <a:endParaRPr lang="es-UY"/>
          </a:p>
        </p:txBody>
      </p:sp>
      <p:sp>
        <p:nvSpPr>
          <p:cNvPr id="4" name="3 Marcador de imagen de diapositiva"/>
          <p:cNvSpPr>
            <a:spLocks noGrp="1" noRot="1" noChangeAspect="1"/>
          </p:cNvSpPr>
          <p:nvPr>
            <p:ph type="sldImg" idx="2"/>
          </p:nvPr>
        </p:nvSpPr>
        <p:spPr>
          <a:xfrm>
            <a:off x="2290763" y="514350"/>
            <a:ext cx="4562475" cy="2571750"/>
          </a:xfrm>
          <a:prstGeom prst="rect">
            <a:avLst/>
          </a:prstGeom>
          <a:noFill/>
          <a:ln w="12700">
            <a:solidFill>
              <a:prstClr val="black"/>
            </a:solidFill>
          </a:ln>
        </p:spPr>
        <p:txBody>
          <a:bodyPr vert="horz" lIns="91440" tIns="45720" rIns="91440" bIns="45720" rtlCol="0" anchor="ctr"/>
          <a:lstStyle/>
          <a:p>
            <a:endParaRPr lang="es-UY"/>
          </a:p>
        </p:txBody>
      </p:sp>
      <p:sp>
        <p:nvSpPr>
          <p:cNvPr id="5" name="4 Marcador de notas"/>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5 Marcador de pie de página"/>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s-UY"/>
          </a:p>
        </p:txBody>
      </p:sp>
      <p:sp>
        <p:nvSpPr>
          <p:cNvPr id="7" name="6 Marcador de número de diapositiva"/>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9EF27996-330B-4A95-8EB8-90F7B215D554}" type="slidenum">
              <a:rPr lang="es-UY" smtClean="0"/>
              <a:pPr/>
              <a:t>‹Nº›</a:t>
            </a:fld>
            <a:endParaRPr lang="es-UY"/>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a:p>
        </p:txBody>
      </p:sp>
      <p:sp>
        <p:nvSpPr>
          <p:cNvPr id="4" name="3 Marcador de número de diapositiva"/>
          <p:cNvSpPr>
            <a:spLocks noGrp="1"/>
          </p:cNvSpPr>
          <p:nvPr>
            <p:ph type="sldNum" sz="quarter" idx="10"/>
          </p:nvPr>
        </p:nvSpPr>
        <p:spPr/>
        <p:txBody>
          <a:bodyPr/>
          <a:lstStyle/>
          <a:p>
            <a:fld id="{9EF27996-330B-4A95-8EB8-90F7B215D554}" type="slidenum">
              <a:rPr lang="es-UY" smtClean="0"/>
              <a:pPr/>
              <a:t>1</a:t>
            </a:fld>
            <a:endParaRPr lang="es-UY"/>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a:p>
        </p:txBody>
      </p:sp>
      <p:sp>
        <p:nvSpPr>
          <p:cNvPr id="4" name="3 Marcador de número de diapositiva"/>
          <p:cNvSpPr>
            <a:spLocks noGrp="1"/>
          </p:cNvSpPr>
          <p:nvPr>
            <p:ph type="sldNum" sz="quarter" idx="10"/>
          </p:nvPr>
        </p:nvSpPr>
        <p:spPr/>
        <p:txBody>
          <a:bodyPr/>
          <a:lstStyle/>
          <a:p>
            <a:fld id="{9EF27996-330B-4A95-8EB8-90F7B215D554}" type="slidenum">
              <a:rPr lang="es-UY" smtClean="0"/>
              <a:pPr/>
              <a:t>2</a:t>
            </a:fld>
            <a:endParaRPr lang="es-UY"/>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a:p>
        </p:txBody>
      </p:sp>
      <p:sp>
        <p:nvSpPr>
          <p:cNvPr id="4" name="3 Marcador de número de diapositiva"/>
          <p:cNvSpPr>
            <a:spLocks noGrp="1"/>
          </p:cNvSpPr>
          <p:nvPr>
            <p:ph type="sldNum" sz="quarter" idx="10"/>
          </p:nvPr>
        </p:nvSpPr>
        <p:spPr/>
        <p:txBody>
          <a:bodyPr/>
          <a:lstStyle/>
          <a:p>
            <a:fld id="{9EF27996-330B-4A95-8EB8-90F7B215D554}" type="slidenum">
              <a:rPr lang="es-UY" smtClean="0"/>
              <a:pPr/>
              <a:t>3</a:t>
            </a:fld>
            <a:endParaRPr lang="es-UY"/>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a:p>
        </p:txBody>
      </p:sp>
      <p:sp>
        <p:nvSpPr>
          <p:cNvPr id="4" name="3 Marcador de número de diapositiva"/>
          <p:cNvSpPr>
            <a:spLocks noGrp="1"/>
          </p:cNvSpPr>
          <p:nvPr>
            <p:ph type="sldNum" sz="quarter" idx="10"/>
          </p:nvPr>
        </p:nvSpPr>
        <p:spPr/>
        <p:txBody>
          <a:bodyPr/>
          <a:lstStyle/>
          <a:p>
            <a:fld id="{9EF27996-330B-4A95-8EB8-90F7B215D554}" type="slidenum">
              <a:rPr lang="es-UY" smtClean="0"/>
              <a:pPr/>
              <a:t>4</a:t>
            </a:fld>
            <a:endParaRPr lang="es-UY"/>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a:p>
        </p:txBody>
      </p:sp>
      <p:sp>
        <p:nvSpPr>
          <p:cNvPr id="4" name="3 Marcador de número de diapositiva"/>
          <p:cNvSpPr>
            <a:spLocks noGrp="1"/>
          </p:cNvSpPr>
          <p:nvPr>
            <p:ph type="sldNum" sz="quarter" idx="10"/>
          </p:nvPr>
        </p:nvSpPr>
        <p:spPr/>
        <p:txBody>
          <a:bodyPr/>
          <a:lstStyle/>
          <a:p>
            <a:fld id="{9EF27996-330B-4A95-8EB8-90F7B215D554}" type="slidenum">
              <a:rPr lang="es-UY" smtClean="0"/>
              <a:pPr/>
              <a:t>5</a:t>
            </a:fld>
            <a:endParaRPr lang="es-UY"/>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a:p>
        </p:txBody>
      </p:sp>
      <p:sp>
        <p:nvSpPr>
          <p:cNvPr id="4" name="3 Marcador de número de diapositiva"/>
          <p:cNvSpPr>
            <a:spLocks noGrp="1"/>
          </p:cNvSpPr>
          <p:nvPr>
            <p:ph type="sldNum" sz="quarter" idx="10"/>
          </p:nvPr>
        </p:nvSpPr>
        <p:spPr/>
        <p:txBody>
          <a:bodyPr/>
          <a:lstStyle/>
          <a:p>
            <a:fld id="{9EF27996-330B-4A95-8EB8-90F7B215D554}" type="slidenum">
              <a:rPr lang="es-UY" smtClean="0"/>
              <a:pPr/>
              <a:t>6</a:t>
            </a:fld>
            <a:endParaRPr lang="es-UY"/>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a:p>
        </p:txBody>
      </p:sp>
      <p:sp>
        <p:nvSpPr>
          <p:cNvPr id="4" name="3 Marcador de número de diapositiva"/>
          <p:cNvSpPr>
            <a:spLocks noGrp="1"/>
          </p:cNvSpPr>
          <p:nvPr>
            <p:ph type="sldNum" sz="quarter" idx="10"/>
          </p:nvPr>
        </p:nvSpPr>
        <p:spPr/>
        <p:txBody>
          <a:bodyPr/>
          <a:lstStyle/>
          <a:p>
            <a:fld id="{9EF27996-330B-4A95-8EB8-90F7B215D554}" type="slidenum">
              <a:rPr lang="es-UY" smtClean="0"/>
              <a:pPr/>
              <a:t>7</a:t>
            </a:fld>
            <a:endParaRPr lang="es-UY"/>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Y"/>
          </a:p>
        </p:txBody>
      </p:sp>
      <p:sp>
        <p:nvSpPr>
          <p:cNvPr id="4" name="3 Marcador de número de diapositiva"/>
          <p:cNvSpPr>
            <a:spLocks noGrp="1"/>
          </p:cNvSpPr>
          <p:nvPr>
            <p:ph type="sldNum" sz="quarter" idx="10"/>
          </p:nvPr>
        </p:nvSpPr>
        <p:spPr/>
        <p:txBody>
          <a:bodyPr/>
          <a:lstStyle/>
          <a:p>
            <a:fld id="{9EF27996-330B-4A95-8EB8-90F7B215D554}" type="slidenum">
              <a:rPr lang="es-UY" smtClean="0"/>
              <a:pPr/>
              <a:t>8</a:t>
            </a:fld>
            <a:endParaRPr lang="es-UY"/>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906598" y="359898"/>
            <a:ext cx="9857518"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906598" y="1850064"/>
            <a:ext cx="9857518"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F6773EE9-9EFA-44D3-A60E-A26034E4187B}" type="datetimeFigureOut">
              <a:rPr lang="es-UY" smtClean="0"/>
              <a:pPr/>
              <a:t>4/11/2021</a:t>
            </a:fld>
            <a:endParaRPr lang="es-UY"/>
          </a:p>
        </p:txBody>
      </p:sp>
      <p:sp>
        <p:nvSpPr>
          <p:cNvPr id="20" name="19 Marcador de pie de página"/>
          <p:cNvSpPr>
            <a:spLocks noGrp="1"/>
          </p:cNvSpPr>
          <p:nvPr>
            <p:ph type="ftr" sz="quarter" idx="11"/>
          </p:nvPr>
        </p:nvSpPr>
        <p:spPr/>
        <p:txBody>
          <a:bodyPr/>
          <a:lstStyle>
            <a:extLst/>
          </a:lstStyle>
          <a:p>
            <a:endParaRPr lang="es-UY"/>
          </a:p>
        </p:txBody>
      </p:sp>
      <p:sp>
        <p:nvSpPr>
          <p:cNvPr id="10" name="9 Marcador de número de diapositiva"/>
          <p:cNvSpPr>
            <a:spLocks noGrp="1"/>
          </p:cNvSpPr>
          <p:nvPr>
            <p:ph type="sldNum" sz="quarter" idx="12"/>
          </p:nvPr>
        </p:nvSpPr>
        <p:spPr/>
        <p:txBody>
          <a:bodyPr/>
          <a:lstStyle>
            <a:extLst/>
          </a:lstStyle>
          <a:p>
            <a:fld id="{30BE8FB4-CD59-40EE-B083-5E3BD8C7810E}" type="slidenum">
              <a:rPr lang="es-UY" smtClean="0"/>
              <a:pPr/>
              <a:t>‹Nº›</a:t>
            </a:fld>
            <a:endParaRPr lang="es-UY"/>
          </a:p>
        </p:txBody>
      </p:sp>
      <p:sp>
        <p:nvSpPr>
          <p:cNvPr id="8" name="7 Elipse"/>
          <p:cNvSpPr/>
          <p:nvPr/>
        </p:nvSpPr>
        <p:spPr>
          <a:xfrm>
            <a:off x="1226338" y="1413802"/>
            <a:ext cx="279905"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540089" y="1345016"/>
            <a:ext cx="8518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6773EE9-9EFA-44D3-A60E-A26034E4187B}" type="datetimeFigureOut">
              <a:rPr lang="es-UY" smtClean="0"/>
              <a:pPr/>
              <a:t>4/11/2021</a:t>
            </a:fld>
            <a:endParaRPr lang="es-UY"/>
          </a:p>
        </p:txBody>
      </p:sp>
      <p:sp>
        <p:nvSpPr>
          <p:cNvPr id="5" name="4 Marcador de pie de página"/>
          <p:cNvSpPr>
            <a:spLocks noGrp="1"/>
          </p:cNvSpPr>
          <p:nvPr>
            <p:ph type="ftr" sz="quarter" idx="11"/>
          </p:nvPr>
        </p:nvSpPr>
        <p:spPr/>
        <p:txBody>
          <a:bodyPr/>
          <a:lstStyle>
            <a:extLst/>
          </a:lstStyle>
          <a:p>
            <a:endParaRPr lang="es-UY"/>
          </a:p>
        </p:txBody>
      </p:sp>
      <p:sp>
        <p:nvSpPr>
          <p:cNvPr id="6" name="5 Marcador de número de diapositiva"/>
          <p:cNvSpPr>
            <a:spLocks noGrp="1"/>
          </p:cNvSpPr>
          <p:nvPr>
            <p:ph type="sldNum" sz="quarter" idx="12"/>
          </p:nvPr>
        </p:nvSpPr>
        <p:spPr/>
        <p:txBody>
          <a:bodyPr/>
          <a:lstStyle>
            <a:extLst/>
          </a:lstStyle>
          <a:p>
            <a:fld id="{30BE8FB4-CD59-40EE-B083-5E3BD8C7810E}" type="slidenum">
              <a:rPr lang="es-UY" smtClean="0"/>
              <a:pPr/>
              <a:t>‹Nº›</a:t>
            </a:fld>
            <a:endParaRPr lang="es-U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127331" y="274640"/>
            <a:ext cx="2433955"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521222" y="274641"/>
            <a:ext cx="740328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6773EE9-9EFA-44D3-A60E-A26034E4187B}" type="datetimeFigureOut">
              <a:rPr lang="es-UY" smtClean="0"/>
              <a:pPr/>
              <a:t>4/11/2021</a:t>
            </a:fld>
            <a:endParaRPr lang="es-UY"/>
          </a:p>
        </p:txBody>
      </p:sp>
      <p:sp>
        <p:nvSpPr>
          <p:cNvPr id="5" name="4 Marcador de pie de página"/>
          <p:cNvSpPr>
            <a:spLocks noGrp="1"/>
          </p:cNvSpPr>
          <p:nvPr>
            <p:ph type="ftr" sz="quarter" idx="11"/>
          </p:nvPr>
        </p:nvSpPr>
        <p:spPr/>
        <p:txBody>
          <a:bodyPr/>
          <a:lstStyle>
            <a:extLst/>
          </a:lstStyle>
          <a:p>
            <a:endParaRPr lang="es-UY"/>
          </a:p>
        </p:txBody>
      </p:sp>
      <p:sp>
        <p:nvSpPr>
          <p:cNvPr id="6" name="5 Marcador de número de diapositiva"/>
          <p:cNvSpPr>
            <a:spLocks noGrp="1"/>
          </p:cNvSpPr>
          <p:nvPr>
            <p:ph type="sldNum" sz="quarter" idx="12"/>
          </p:nvPr>
        </p:nvSpPr>
        <p:spPr/>
        <p:txBody>
          <a:bodyPr/>
          <a:lstStyle>
            <a:extLst/>
          </a:lstStyle>
          <a:p>
            <a:fld id="{30BE8FB4-CD59-40EE-B083-5E3BD8C7810E}" type="slidenum">
              <a:rPr lang="es-UY" smtClean="0"/>
              <a:pPr/>
              <a:t>‹Nº›</a:t>
            </a:fld>
            <a:endParaRPr lang="es-U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6773EE9-9EFA-44D3-A60E-A26034E4187B}" type="datetimeFigureOut">
              <a:rPr lang="es-UY" smtClean="0"/>
              <a:pPr/>
              <a:t>4/11/2021</a:t>
            </a:fld>
            <a:endParaRPr lang="es-UY"/>
          </a:p>
        </p:txBody>
      </p:sp>
      <p:sp>
        <p:nvSpPr>
          <p:cNvPr id="5" name="4 Marcador de pie de página"/>
          <p:cNvSpPr>
            <a:spLocks noGrp="1"/>
          </p:cNvSpPr>
          <p:nvPr>
            <p:ph type="ftr" sz="quarter" idx="11"/>
          </p:nvPr>
        </p:nvSpPr>
        <p:spPr/>
        <p:txBody>
          <a:bodyPr/>
          <a:lstStyle>
            <a:extLst/>
          </a:lstStyle>
          <a:p>
            <a:endParaRPr lang="es-UY"/>
          </a:p>
        </p:txBody>
      </p:sp>
      <p:sp>
        <p:nvSpPr>
          <p:cNvPr id="6" name="5 Marcador de número de diapositiva"/>
          <p:cNvSpPr>
            <a:spLocks noGrp="1"/>
          </p:cNvSpPr>
          <p:nvPr>
            <p:ph type="sldNum" sz="quarter" idx="12"/>
          </p:nvPr>
        </p:nvSpPr>
        <p:spPr/>
        <p:txBody>
          <a:bodyPr/>
          <a:lstStyle>
            <a:extLst/>
          </a:lstStyle>
          <a:p>
            <a:fld id="{30BE8FB4-CD59-40EE-B083-5E3BD8C7810E}" type="slidenum">
              <a:rPr lang="es-UY" smtClean="0"/>
              <a:pPr/>
              <a:t>‹Nº›</a:t>
            </a:fld>
            <a:endParaRPr lang="es-U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3038305" y="-54"/>
            <a:ext cx="9127331"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3431589" y="2600325"/>
            <a:ext cx="8518843"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431589" y="1066800"/>
            <a:ext cx="8518843"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F6773EE9-9EFA-44D3-A60E-A26034E4187B}" type="datetimeFigureOut">
              <a:rPr lang="es-UY" smtClean="0"/>
              <a:pPr/>
              <a:t>4/11/2021</a:t>
            </a:fld>
            <a:endParaRPr lang="es-UY"/>
          </a:p>
        </p:txBody>
      </p:sp>
      <p:sp>
        <p:nvSpPr>
          <p:cNvPr id="5" name="4 Marcador de pie de página"/>
          <p:cNvSpPr>
            <a:spLocks noGrp="1"/>
          </p:cNvSpPr>
          <p:nvPr>
            <p:ph type="ftr" sz="quarter" idx="11"/>
          </p:nvPr>
        </p:nvSpPr>
        <p:spPr/>
        <p:txBody>
          <a:bodyPr/>
          <a:lstStyle>
            <a:extLst/>
          </a:lstStyle>
          <a:p>
            <a:endParaRPr lang="es-UY"/>
          </a:p>
        </p:txBody>
      </p:sp>
      <p:sp>
        <p:nvSpPr>
          <p:cNvPr id="6" name="5 Marcador de número de diapositiva"/>
          <p:cNvSpPr>
            <a:spLocks noGrp="1"/>
          </p:cNvSpPr>
          <p:nvPr>
            <p:ph type="sldNum" sz="quarter" idx="12"/>
          </p:nvPr>
        </p:nvSpPr>
        <p:spPr/>
        <p:txBody>
          <a:bodyPr/>
          <a:lstStyle>
            <a:extLst/>
          </a:lstStyle>
          <a:p>
            <a:fld id="{30BE8FB4-CD59-40EE-B083-5E3BD8C7810E}" type="slidenum">
              <a:rPr lang="es-UY" smtClean="0"/>
              <a:pPr/>
              <a:t>‹Nº›</a:t>
            </a:fld>
            <a:endParaRPr lang="es-UY"/>
          </a:p>
        </p:txBody>
      </p:sp>
      <p:sp>
        <p:nvSpPr>
          <p:cNvPr id="10" name="9 Rectángulo"/>
          <p:cNvSpPr/>
          <p:nvPr/>
        </p:nvSpPr>
        <p:spPr bwMode="invGray">
          <a:xfrm>
            <a:off x="3042444" y="0"/>
            <a:ext cx="101415"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891148" y="2814656"/>
            <a:ext cx="279905"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3204899" y="2745870"/>
            <a:ext cx="8518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910654" y="274320"/>
            <a:ext cx="9979216"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910655" y="1524000"/>
            <a:ext cx="486791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7021960" y="1524000"/>
            <a:ext cx="486791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6773EE9-9EFA-44D3-A60E-A26034E4187B}" type="datetimeFigureOut">
              <a:rPr lang="es-UY" smtClean="0"/>
              <a:pPr/>
              <a:t>4/11/2021</a:t>
            </a:fld>
            <a:endParaRPr lang="es-UY"/>
          </a:p>
        </p:txBody>
      </p:sp>
      <p:sp>
        <p:nvSpPr>
          <p:cNvPr id="6" name="5 Marcador de pie de página"/>
          <p:cNvSpPr>
            <a:spLocks noGrp="1"/>
          </p:cNvSpPr>
          <p:nvPr>
            <p:ph type="ftr" sz="quarter" idx="11"/>
          </p:nvPr>
        </p:nvSpPr>
        <p:spPr/>
        <p:txBody>
          <a:bodyPr/>
          <a:lstStyle>
            <a:extLst/>
          </a:lstStyle>
          <a:p>
            <a:endParaRPr lang="es-UY"/>
          </a:p>
        </p:txBody>
      </p:sp>
      <p:sp>
        <p:nvSpPr>
          <p:cNvPr id="7" name="6 Marcador de número de diapositiva"/>
          <p:cNvSpPr>
            <a:spLocks noGrp="1"/>
          </p:cNvSpPr>
          <p:nvPr>
            <p:ph type="sldNum" sz="quarter" idx="12"/>
          </p:nvPr>
        </p:nvSpPr>
        <p:spPr/>
        <p:txBody>
          <a:bodyPr/>
          <a:lstStyle>
            <a:extLst/>
          </a:lstStyle>
          <a:p>
            <a:fld id="{30BE8FB4-CD59-40EE-B083-5E3BD8C7810E}" type="slidenum">
              <a:rPr lang="es-UY" smtClean="0"/>
              <a:pPr/>
              <a:t>‹Nº›</a:t>
            </a:fld>
            <a:endParaRPr lang="es-U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8489" y="5160336"/>
            <a:ext cx="10952798"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8489" y="328278"/>
            <a:ext cx="5354701"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6206585" y="328278"/>
            <a:ext cx="5354701"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8489" y="969336"/>
            <a:ext cx="5354701"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6206585" y="969336"/>
            <a:ext cx="5354701"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F6773EE9-9EFA-44D3-A60E-A26034E4187B}" type="datetimeFigureOut">
              <a:rPr lang="es-UY" smtClean="0"/>
              <a:pPr/>
              <a:t>4/11/2021</a:t>
            </a:fld>
            <a:endParaRPr lang="es-UY"/>
          </a:p>
        </p:txBody>
      </p:sp>
      <p:sp>
        <p:nvSpPr>
          <p:cNvPr id="8" name="7 Marcador de pie de página"/>
          <p:cNvSpPr>
            <a:spLocks noGrp="1"/>
          </p:cNvSpPr>
          <p:nvPr>
            <p:ph type="ftr" sz="quarter" idx="11"/>
          </p:nvPr>
        </p:nvSpPr>
        <p:spPr/>
        <p:txBody>
          <a:bodyPr/>
          <a:lstStyle>
            <a:extLst/>
          </a:lstStyle>
          <a:p>
            <a:endParaRPr lang="es-UY"/>
          </a:p>
        </p:txBody>
      </p:sp>
      <p:sp>
        <p:nvSpPr>
          <p:cNvPr id="9" name="8 Marcador de número de diapositiva"/>
          <p:cNvSpPr>
            <a:spLocks noGrp="1"/>
          </p:cNvSpPr>
          <p:nvPr>
            <p:ph type="sldNum" sz="quarter" idx="12"/>
          </p:nvPr>
        </p:nvSpPr>
        <p:spPr/>
        <p:txBody>
          <a:bodyPr/>
          <a:lstStyle>
            <a:extLst/>
          </a:lstStyle>
          <a:p>
            <a:fld id="{30BE8FB4-CD59-40EE-B083-5E3BD8C7810E}" type="slidenum">
              <a:rPr lang="es-UY" smtClean="0"/>
              <a:pPr/>
              <a:t>‹Nº›</a:t>
            </a:fld>
            <a:endParaRPr lang="es-U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10654" y="274320"/>
            <a:ext cx="9979216"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F6773EE9-9EFA-44D3-A60E-A26034E4187B}" type="datetimeFigureOut">
              <a:rPr lang="es-UY" smtClean="0"/>
              <a:pPr/>
              <a:t>4/11/2021</a:t>
            </a:fld>
            <a:endParaRPr lang="es-UY"/>
          </a:p>
        </p:txBody>
      </p:sp>
      <p:sp>
        <p:nvSpPr>
          <p:cNvPr id="4" name="3 Marcador de pie de página"/>
          <p:cNvSpPr>
            <a:spLocks noGrp="1"/>
          </p:cNvSpPr>
          <p:nvPr>
            <p:ph type="ftr" sz="quarter" idx="11"/>
          </p:nvPr>
        </p:nvSpPr>
        <p:spPr/>
        <p:txBody>
          <a:bodyPr/>
          <a:lstStyle>
            <a:extLst/>
          </a:lstStyle>
          <a:p>
            <a:endParaRPr lang="es-UY"/>
          </a:p>
        </p:txBody>
      </p:sp>
      <p:sp>
        <p:nvSpPr>
          <p:cNvPr id="5" name="4 Marcador de número de diapositiva"/>
          <p:cNvSpPr>
            <a:spLocks noGrp="1"/>
          </p:cNvSpPr>
          <p:nvPr>
            <p:ph type="sldNum" sz="quarter" idx="12"/>
          </p:nvPr>
        </p:nvSpPr>
        <p:spPr/>
        <p:txBody>
          <a:bodyPr/>
          <a:lstStyle>
            <a:extLst/>
          </a:lstStyle>
          <a:p>
            <a:fld id="{30BE8FB4-CD59-40EE-B083-5E3BD8C7810E}" type="slidenum">
              <a:rPr lang="es-UY" smtClean="0"/>
              <a:pPr/>
              <a:t>‹Nº›</a:t>
            </a:fld>
            <a:endParaRPr lang="es-U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350845" y="0"/>
            <a:ext cx="1081893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F6773EE9-9EFA-44D3-A60E-A26034E4187B}" type="datetimeFigureOut">
              <a:rPr lang="es-UY" smtClean="0"/>
              <a:pPr/>
              <a:t>4/11/2021</a:t>
            </a:fld>
            <a:endParaRPr lang="es-UY"/>
          </a:p>
        </p:txBody>
      </p:sp>
      <p:sp>
        <p:nvSpPr>
          <p:cNvPr id="3" name="2 Marcador de pie de página"/>
          <p:cNvSpPr>
            <a:spLocks noGrp="1"/>
          </p:cNvSpPr>
          <p:nvPr>
            <p:ph type="ftr" sz="quarter" idx="11"/>
          </p:nvPr>
        </p:nvSpPr>
        <p:spPr/>
        <p:txBody>
          <a:bodyPr/>
          <a:lstStyle>
            <a:extLst/>
          </a:lstStyle>
          <a:p>
            <a:endParaRPr lang="es-UY"/>
          </a:p>
        </p:txBody>
      </p:sp>
      <p:sp>
        <p:nvSpPr>
          <p:cNvPr id="4" name="3 Marcador de número de diapositiva"/>
          <p:cNvSpPr>
            <a:spLocks noGrp="1"/>
          </p:cNvSpPr>
          <p:nvPr>
            <p:ph type="sldNum" sz="quarter" idx="12"/>
          </p:nvPr>
        </p:nvSpPr>
        <p:spPr/>
        <p:txBody>
          <a:bodyPr/>
          <a:lstStyle>
            <a:extLst/>
          </a:lstStyle>
          <a:p>
            <a:fld id="{30BE8FB4-CD59-40EE-B083-5E3BD8C7810E}" type="slidenum">
              <a:rPr lang="es-UY" smtClean="0"/>
              <a:pPr/>
              <a:t>‹Nº›</a:t>
            </a:fld>
            <a:endParaRPr lang="es-UY"/>
          </a:p>
        </p:txBody>
      </p:sp>
      <p:sp>
        <p:nvSpPr>
          <p:cNvPr id="6" name="5 Rectángulo"/>
          <p:cNvSpPr/>
          <p:nvPr/>
        </p:nvSpPr>
        <p:spPr bwMode="invGray">
          <a:xfrm>
            <a:off x="1350845" y="-54"/>
            <a:ext cx="97358"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8489" y="216778"/>
            <a:ext cx="507074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08489" y="1406964"/>
            <a:ext cx="507074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608489" y="2133601"/>
            <a:ext cx="10851383"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F6773EE9-9EFA-44D3-A60E-A26034E4187B}" type="datetimeFigureOut">
              <a:rPr lang="es-UY" smtClean="0"/>
              <a:pPr/>
              <a:t>4/11/2021</a:t>
            </a:fld>
            <a:endParaRPr lang="es-UY"/>
          </a:p>
        </p:txBody>
      </p:sp>
      <p:sp>
        <p:nvSpPr>
          <p:cNvPr id="6" name="5 Marcador de pie de página"/>
          <p:cNvSpPr>
            <a:spLocks noGrp="1"/>
          </p:cNvSpPr>
          <p:nvPr>
            <p:ph type="ftr" sz="quarter" idx="11"/>
          </p:nvPr>
        </p:nvSpPr>
        <p:spPr/>
        <p:txBody>
          <a:bodyPr/>
          <a:lstStyle>
            <a:extLst/>
          </a:lstStyle>
          <a:p>
            <a:endParaRPr lang="es-UY"/>
          </a:p>
        </p:txBody>
      </p:sp>
      <p:sp>
        <p:nvSpPr>
          <p:cNvPr id="7" name="6 Marcador de número de diapositiva"/>
          <p:cNvSpPr>
            <a:spLocks noGrp="1"/>
          </p:cNvSpPr>
          <p:nvPr>
            <p:ph type="sldNum" sz="quarter" idx="12"/>
          </p:nvPr>
        </p:nvSpPr>
        <p:spPr/>
        <p:txBody>
          <a:bodyPr/>
          <a:lstStyle>
            <a:extLst/>
          </a:lstStyle>
          <a:p>
            <a:fld id="{30BE8FB4-CD59-40EE-B083-5E3BD8C7810E}" type="slidenum">
              <a:rPr lang="es-UY" smtClean="0"/>
              <a:pPr/>
              <a:t>‹Nº›</a:t>
            </a:fld>
            <a:endParaRPr lang="es-U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7834886" y="1066800"/>
            <a:ext cx="3650933"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F6773EE9-9EFA-44D3-A60E-A26034E4187B}" type="datetimeFigureOut">
              <a:rPr lang="es-UY" smtClean="0"/>
              <a:pPr/>
              <a:t>4/11/2021</a:t>
            </a:fld>
            <a:endParaRPr lang="es-UY"/>
          </a:p>
        </p:txBody>
      </p:sp>
      <p:sp>
        <p:nvSpPr>
          <p:cNvPr id="6" name="5 Marcador de pie de página"/>
          <p:cNvSpPr>
            <a:spLocks noGrp="1"/>
          </p:cNvSpPr>
          <p:nvPr>
            <p:ph type="ftr" sz="quarter" idx="11"/>
          </p:nvPr>
        </p:nvSpPr>
        <p:spPr/>
        <p:txBody>
          <a:bodyPr/>
          <a:lstStyle>
            <a:extLst/>
          </a:lstStyle>
          <a:p>
            <a:endParaRPr lang="es-UY"/>
          </a:p>
        </p:txBody>
      </p:sp>
      <p:sp>
        <p:nvSpPr>
          <p:cNvPr id="7" name="6 Marcador de número de diapositiva"/>
          <p:cNvSpPr>
            <a:spLocks noGrp="1"/>
          </p:cNvSpPr>
          <p:nvPr>
            <p:ph type="sldNum" sz="quarter" idx="12"/>
          </p:nvPr>
        </p:nvSpPr>
        <p:spPr/>
        <p:txBody>
          <a:bodyPr/>
          <a:lstStyle>
            <a:extLst/>
          </a:lstStyle>
          <a:p>
            <a:fld id="{30BE8FB4-CD59-40EE-B083-5E3BD8C7810E}" type="slidenum">
              <a:rPr lang="es-UY" smtClean="0"/>
              <a:pPr/>
              <a:t>‹Nº›</a:t>
            </a:fld>
            <a:endParaRPr lang="es-UY"/>
          </a:p>
        </p:txBody>
      </p:sp>
      <p:sp>
        <p:nvSpPr>
          <p:cNvPr id="8" name="7 Rectángulo"/>
          <p:cNvSpPr/>
          <p:nvPr/>
        </p:nvSpPr>
        <p:spPr>
          <a:xfrm>
            <a:off x="1014148" y="1066800"/>
            <a:ext cx="6084888"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1115563" y="1143004"/>
            <a:ext cx="5882058"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528002" y="954341"/>
            <a:ext cx="912733"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6659394" y="936786"/>
            <a:ext cx="86405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1115563" y="4800600"/>
            <a:ext cx="5882058"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1085919" y="-815922"/>
            <a:ext cx="2181199"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24678" y="21103"/>
            <a:ext cx="226545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243397" y="1055077"/>
            <a:ext cx="1498220"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348036" y="-54"/>
            <a:ext cx="1082174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910654" y="274638"/>
            <a:ext cx="9979216"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910654" y="1447800"/>
            <a:ext cx="9979216"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4766495" y="6305550"/>
            <a:ext cx="2839614"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6773EE9-9EFA-44D3-A60E-A26034E4187B}" type="datetimeFigureOut">
              <a:rPr lang="es-UY" smtClean="0"/>
              <a:pPr/>
              <a:t>4/11/2021</a:t>
            </a:fld>
            <a:endParaRPr lang="es-UY"/>
          </a:p>
        </p:txBody>
      </p:sp>
      <p:sp>
        <p:nvSpPr>
          <p:cNvPr id="10" name="9 Marcador de pie de página"/>
          <p:cNvSpPr>
            <a:spLocks noGrp="1"/>
          </p:cNvSpPr>
          <p:nvPr>
            <p:ph type="ftr" sz="quarter" idx="3"/>
          </p:nvPr>
        </p:nvSpPr>
        <p:spPr>
          <a:xfrm>
            <a:off x="7606109" y="6305550"/>
            <a:ext cx="3853762"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UY"/>
          </a:p>
        </p:txBody>
      </p:sp>
      <p:sp>
        <p:nvSpPr>
          <p:cNvPr id="22" name="21 Marcador de número de diapositiva"/>
          <p:cNvSpPr>
            <a:spLocks noGrp="1"/>
          </p:cNvSpPr>
          <p:nvPr>
            <p:ph type="sldNum" sz="quarter" idx="4"/>
          </p:nvPr>
        </p:nvSpPr>
        <p:spPr>
          <a:xfrm>
            <a:off x="11463928" y="6305550"/>
            <a:ext cx="608489"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0BE8FB4-CD59-40EE-B083-5E3BD8C7810E}" type="slidenum">
              <a:rPr lang="es-UY" smtClean="0"/>
              <a:pPr/>
              <a:t>‹Nº›</a:t>
            </a:fld>
            <a:endParaRPr lang="es-UY"/>
          </a:p>
        </p:txBody>
      </p:sp>
      <p:sp>
        <p:nvSpPr>
          <p:cNvPr id="15" name="14 Rectángulo"/>
          <p:cNvSpPr/>
          <p:nvPr/>
        </p:nvSpPr>
        <p:spPr bwMode="invGray">
          <a:xfrm>
            <a:off x="1350845" y="-54"/>
            <a:ext cx="97358"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92399" y="1340768"/>
            <a:ext cx="9721080" cy="1472184"/>
          </a:xfrm>
        </p:spPr>
        <p:txBody>
          <a:bodyPr>
            <a:noAutofit/>
          </a:bodyPr>
          <a:lstStyle/>
          <a:p>
            <a:pPr algn="ctr"/>
            <a:r>
              <a:rPr lang="en-US" sz="3600" b="1" i="1" dirty="0" smtClean="0">
                <a:effectLst/>
                <a:latin typeface="Arial" pitchFamily="34" charset="0"/>
                <a:cs typeface="Arial" pitchFamily="34" charset="0"/>
              </a:rPr>
              <a:t/>
            </a:r>
            <a:br>
              <a:rPr lang="en-US" sz="3600" b="1" i="1" dirty="0" smtClean="0">
                <a:effectLst/>
                <a:latin typeface="Arial" pitchFamily="34" charset="0"/>
                <a:cs typeface="Arial" pitchFamily="34" charset="0"/>
              </a:rPr>
            </a:br>
            <a:r>
              <a:rPr lang="en-US" sz="3600" b="1" i="1" dirty="0" smtClean="0">
                <a:effectLst/>
                <a:latin typeface="Arial" pitchFamily="34" charset="0"/>
                <a:cs typeface="Arial" pitchFamily="34" charset="0"/>
              </a:rPr>
              <a:t>B.02 FIDE Rapid &amp; Blitz Rating Regulations</a:t>
            </a:r>
            <a:br>
              <a:rPr lang="en-US" sz="3600" b="1" i="1" dirty="0" smtClean="0">
                <a:effectLst/>
                <a:latin typeface="Arial" pitchFamily="34" charset="0"/>
                <a:cs typeface="Arial" pitchFamily="34" charset="0"/>
              </a:rPr>
            </a:br>
            <a:r>
              <a:rPr lang="en-US" sz="3600" b="1" i="1" dirty="0" smtClean="0">
                <a:effectLst/>
                <a:latin typeface="Arial" pitchFamily="34" charset="0"/>
                <a:cs typeface="Arial" pitchFamily="34" charset="0"/>
              </a:rPr>
              <a:t>from 1 January 2022</a:t>
            </a:r>
            <a:endParaRPr lang="en-US" sz="3600" b="1" i="1" dirty="0">
              <a:effectLst/>
              <a:latin typeface="Arial" pitchFamily="34" charset="0"/>
              <a:cs typeface="Arial" pitchFamily="34" charset="0"/>
            </a:endParaRPr>
          </a:p>
        </p:txBody>
      </p:sp>
      <p:sp>
        <p:nvSpPr>
          <p:cNvPr id="18434" name="AutoShape 2" descr="Qualification Commiss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UY"/>
          </a:p>
        </p:txBody>
      </p:sp>
      <p:sp>
        <p:nvSpPr>
          <p:cNvPr id="5" name="1 Título"/>
          <p:cNvSpPr txBox="1">
            <a:spLocks/>
          </p:cNvSpPr>
          <p:nvPr/>
        </p:nvSpPr>
        <p:spPr>
          <a:xfrm>
            <a:off x="1764407" y="3212976"/>
            <a:ext cx="8928992" cy="1472184"/>
          </a:xfrm>
          <a:prstGeom prst="rect">
            <a:avLst/>
          </a:prstGeom>
        </p:spPr>
        <p:txBody>
          <a:bodyPr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UY" sz="3600" b="1" i="0" u="none" strike="noStrike" kern="1200" cap="none" spc="0" normalizeH="0" baseline="0" noProof="0" dirty="0" smtClean="0">
                <a:ln>
                  <a:noFill/>
                </a:ln>
                <a:solidFill>
                  <a:schemeClr val="tx2">
                    <a:satMod val="130000"/>
                  </a:schemeClr>
                </a:solidFill>
                <a:uLnTx/>
                <a:uFillTx/>
                <a:latin typeface="Arial" pitchFamily="34" charset="0"/>
                <a:ea typeface="+mj-ea"/>
                <a:cs typeface="Arial" pitchFamily="34" charset="0"/>
              </a:rPr>
              <a:t/>
            </a:r>
            <a:br>
              <a:rPr kumimoji="0" lang="es-UY" sz="3600" b="1" i="0" u="none" strike="noStrike" kern="1200" cap="none" spc="0" normalizeH="0" baseline="0" noProof="0" dirty="0" smtClean="0">
                <a:ln>
                  <a:noFill/>
                </a:ln>
                <a:solidFill>
                  <a:schemeClr val="tx2">
                    <a:satMod val="130000"/>
                  </a:schemeClr>
                </a:solidFill>
                <a:uLnTx/>
                <a:uFillTx/>
                <a:latin typeface="Arial" pitchFamily="34" charset="0"/>
                <a:ea typeface="+mj-ea"/>
                <a:cs typeface="Arial" pitchFamily="34" charset="0"/>
              </a:rPr>
            </a:br>
            <a:r>
              <a:rPr lang="en-US" sz="3600" b="1" i="1" dirty="0" smtClean="0">
                <a:solidFill>
                  <a:schemeClr val="tx2">
                    <a:satMod val="130000"/>
                  </a:schemeClr>
                </a:solidFill>
                <a:latin typeface="Arial" pitchFamily="34" charset="0"/>
                <a:ea typeface="+mj-ea"/>
                <a:cs typeface="Arial" pitchFamily="34" charset="0"/>
              </a:rPr>
              <a:t>Qualification Commission</a:t>
            </a:r>
            <a:endParaRPr kumimoji="0" lang="es-UY" sz="3600" b="1" i="0" u="none" strike="noStrike" kern="1200" cap="none" spc="0" normalizeH="0" baseline="0" noProof="0" dirty="0">
              <a:ln>
                <a:noFill/>
              </a:ln>
              <a:solidFill>
                <a:schemeClr val="tx2">
                  <a:satMod val="130000"/>
                </a:schemeClr>
              </a:solidFill>
              <a:uLnTx/>
              <a:uFillTx/>
              <a:latin typeface="Arial" pitchFamily="34" charset="0"/>
              <a:ea typeface="+mj-ea"/>
              <a:cs typeface="Arial" pitchFamily="34" charset="0"/>
            </a:endParaRPr>
          </a:p>
        </p:txBody>
      </p:sp>
      <p:pic>
        <p:nvPicPr>
          <p:cNvPr id="3076" name="Picture 4" descr="https://tse1.mm.bing.net/th?id=OIP.ExCR_2Kih_MpvhiiCX7z9wHaEw&amp;pid=Api&amp;P=0&amp;w=268&amp;h=173"/>
          <p:cNvPicPr>
            <a:picLocks noChangeAspect="1" noChangeArrowheads="1"/>
          </p:cNvPicPr>
          <p:nvPr/>
        </p:nvPicPr>
        <p:blipFill>
          <a:blip r:embed="rId3" cstate="print"/>
          <a:srcRect/>
          <a:stretch>
            <a:fillRect/>
          </a:stretch>
        </p:blipFill>
        <p:spPr bwMode="auto">
          <a:xfrm>
            <a:off x="10405367" y="404664"/>
            <a:ext cx="1400572" cy="898875"/>
          </a:xfrm>
          <a:prstGeom prst="rect">
            <a:avLst/>
          </a:prstGeom>
          <a:noFill/>
        </p:spPr>
      </p:pic>
      <p:pic>
        <p:nvPicPr>
          <p:cNvPr id="3081" name="Picture 9"/>
          <p:cNvPicPr>
            <a:picLocks noChangeAspect="1" noChangeArrowheads="1"/>
          </p:cNvPicPr>
          <p:nvPr/>
        </p:nvPicPr>
        <p:blipFill>
          <a:blip r:embed="rId4" cstate="print"/>
          <a:srcRect/>
          <a:stretch>
            <a:fillRect/>
          </a:stretch>
        </p:blipFill>
        <p:spPr bwMode="auto">
          <a:xfrm>
            <a:off x="10477375" y="5301208"/>
            <a:ext cx="1483002" cy="137256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06598" y="359898"/>
            <a:ext cx="9857518" cy="764846"/>
          </a:xfrm>
        </p:spPr>
        <p:txBody>
          <a:bodyPr>
            <a:normAutofit/>
          </a:bodyPr>
          <a:lstStyle/>
          <a:p>
            <a:r>
              <a:rPr lang="en-US" sz="3600" b="1" i="1" dirty="0" smtClean="0">
                <a:effectLst/>
                <a:latin typeface="Arial" pitchFamily="34" charset="0"/>
                <a:cs typeface="Arial" pitchFamily="34" charset="0"/>
              </a:rPr>
              <a:t>Hybrid events</a:t>
            </a:r>
            <a:endParaRPr lang="en-US" sz="3600" b="1" i="1" noProof="0" dirty="0">
              <a:effectLst/>
              <a:latin typeface="Arial" pitchFamily="34" charset="0"/>
              <a:cs typeface="Arial" pitchFamily="34" charset="0"/>
            </a:endParaRPr>
          </a:p>
        </p:txBody>
      </p:sp>
      <p:graphicFrame>
        <p:nvGraphicFramePr>
          <p:cNvPr id="5" name="4 Tabla"/>
          <p:cNvGraphicFramePr>
            <a:graphicFrameLocks noGrp="1"/>
          </p:cNvGraphicFramePr>
          <p:nvPr/>
        </p:nvGraphicFramePr>
        <p:xfrm>
          <a:off x="2458126" y="2727960"/>
          <a:ext cx="9711649" cy="2880360"/>
        </p:xfrm>
        <a:graphic>
          <a:graphicData uri="http://schemas.openxmlformats.org/drawingml/2006/table">
            <a:tbl>
              <a:tblPr firstRow="1" bandRow="1">
                <a:tableStyleId>{21E4AEA4-8DFA-4A89-87EB-49C32662AFE0}</a:tableStyleId>
              </a:tblPr>
              <a:tblGrid>
                <a:gridCol w="656894"/>
                <a:gridCol w="3663586"/>
                <a:gridCol w="746442"/>
                <a:gridCol w="4644727"/>
              </a:tblGrid>
              <a:tr h="373792">
                <a:tc>
                  <a:txBody>
                    <a:bodyPr/>
                    <a:lstStyle/>
                    <a:p>
                      <a:pPr algn="ctr"/>
                      <a:r>
                        <a:rPr lang="en-US" sz="1900" noProof="0" dirty="0" smtClean="0">
                          <a:latin typeface="Arial" pitchFamily="34" charset="0"/>
                          <a:cs typeface="Arial" pitchFamily="34" charset="0"/>
                        </a:rPr>
                        <a:t>Old</a:t>
                      </a:r>
                      <a:endParaRPr lang="en-US" sz="1900" noProof="0" dirty="0">
                        <a:latin typeface="Arial" pitchFamily="34" charset="0"/>
                        <a:cs typeface="Arial" pitchFamily="34" charset="0"/>
                      </a:endParaRPr>
                    </a:p>
                  </a:txBody>
                  <a:tcPr/>
                </a:tc>
                <a:tc>
                  <a:txBody>
                    <a:bodyPr/>
                    <a:lstStyle/>
                    <a:p>
                      <a:pPr algn="ctr"/>
                      <a:endParaRPr lang="en-US" sz="1900" noProof="0" dirty="0">
                        <a:latin typeface="Arial" pitchFamily="34" charset="0"/>
                        <a:cs typeface="Arial" pitchFamily="34" charset="0"/>
                      </a:endParaRPr>
                    </a:p>
                  </a:txBody>
                  <a:tcPr/>
                </a:tc>
                <a:tc>
                  <a:txBody>
                    <a:bodyPr/>
                    <a:lstStyle/>
                    <a:p>
                      <a:pPr algn="ctr"/>
                      <a:r>
                        <a:rPr lang="en-US" sz="1900" noProof="0" smtClean="0">
                          <a:latin typeface="Arial" pitchFamily="34" charset="0"/>
                          <a:cs typeface="Arial" pitchFamily="34" charset="0"/>
                        </a:rPr>
                        <a:t>New</a:t>
                      </a:r>
                      <a:endParaRPr lang="en-US" sz="1900" noProof="0">
                        <a:latin typeface="Arial" pitchFamily="34" charset="0"/>
                        <a:cs typeface="Arial" pitchFamily="34" charset="0"/>
                      </a:endParaRPr>
                    </a:p>
                  </a:txBody>
                  <a:tcPr/>
                </a:tc>
                <a:tc>
                  <a:txBody>
                    <a:bodyPr/>
                    <a:lstStyle/>
                    <a:p>
                      <a:pPr algn="ctr"/>
                      <a:r>
                        <a:rPr lang="en-US" sz="1900" noProof="0" dirty="0" smtClean="0">
                          <a:latin typeface="Arial" pitchFamily="34" charset="0"/>
                          <a:cs typeface="Arial" pitchFamily="34" charset="0"/>
                        </a:rPr>
                        <a:t>From 1</a:t>
                      </a:r>
                      <a:r>
                        <a:rPr lang="en-US" sz="1900" baseline="0" noProof="0" dirty="0" smtClean="0">
                          <a:latin typeface="Arial" pitchFamily="34" charset="0"/>
                          <a:cs typeface="Arial" pitchFamily="34" charset="0"/>
                        </a:rPr>
                        <a:t> January 2022</a:t>
                      </a:r>
                      <a:endParaRPr lang="en-US" sz="1900" noProof="0" dirty="0">
                        <a:latin typeface="Arial" pitchFamily="34" charset="0"/>
                        <a:cs typeface="Arial" pitchFamily="34" charset="0"/>
                      </a:endParaRPr>
                    </a:p>
                  </a:txBody>
                  <a:tcPr/>
                </a:tc>
              </a:tr>
              <a:tr h="651227">
                <a:tc>
                  <a:txBody>
                    <a:bodyPr/>
                    <a:lstStyle/>
                    <a:p>
                      <a:pPr algn="ctr"/>
                      <a:endParaRPr lang="es-UY" sz="1900" dirty="0">
                        <a:latin typeface="Arial" pitchFamily="34" charset="0"/>
                        <a:cs typeface="Arial" pitchFamily="34" charset="0"/>
                      </a:endParaRPr>
                    </a:p>
                  </a:txBody>
                  <a:tcPr/>
                </a:tc>
                <a:tc>
                  <a:txBody>
                    <a:bodyPr/>
                    <a:lstStyle/>
                    <a:p>
                      <a:endParaRPr lang="es-UY" sz="1900" dirty="0">
                        <a:latin typeface="Arial" pitchFamily="34" charset="0"/>
                        <a:cs typeface="Arial" pitchFamily="34" charset="0"/>
                      </a:endParaRPr>
                    </a:p>
                  </a:txBody>
                  <a:tcPr/>
                </a:tc>
                <a:tc>
                  <a:txBody>
                    <a:bodyPr/>
                    <a:lstStyle/>
                    <a:p>
                      <a:pPr algn="ctr"/>
                      <a:r>
                        <a:rPr lang="es-UY" sz="1900" dirty="0" smtClean="0">
                          <a:latin typeface="Arial" pitchFamily="34" charset="0"/>
                          <a:cs typeface="Arial" pitchFamily="34" charset="0"/>
                        </a:rPr>
                        <a:t>0.2</a:t>
                      </a:r>
                      <a:endParaRPr lang="es-UY" sz="1900" dirty="0">
                        <a:latin typeface="Arial" pitchFamily="34" charset="0"/>
                        <a:cs typeface="Arial" pitchFamily="34" charset="0"/>
                      </a:endParaRPr>
                    </a:p>
                  </a:txBody>
                  <a:tcPr/>
                </a:tc>
                <a:tc>
                  <a:txBody>
                    <a:bodyPr/>
                    <a:lstStyle/>
                    <a:p>
                      <a:r>
                        <a:rPr kumimoji="0" lang="en-US" sz="1900" b="0" i="0" kern="1200" dirty="0" smtClean="0">
                          <a:solidFill>
                            <a:schemeClr val="dk1"/>
                          </a:solidFill>
                          <a:latin typeface="Arial" pitchFamily="34" charset="0"/>
                          <a:ea typeface="+mn-ea"/>
                          <a:cs typeface="Arial" pitchFamily="34" charset="0"/>
                        </a:rPr>
                        <a:t>All tournaments played under Hybrid conditions as described in 2.1 </a:t>
                      </a:r>
                      <a:r>
                        <a:rPr kumimoji="0" lang="en-US" sz="1900" b="1" i="0" kern="1200" dirty="0" smtClean="0">
                          <a:solidFill>
                            <a:srgbClr val="00B050"/>
                          </a:solidFill>
                          <a:latin typeface="Arial" pitchFamily="34" charset="0"/>
                          <a:ea typeface="+mn-ea"/>
                          <a:cs typeface="Arial" pitchFamily="34" charset="0"/>
                        </a:rPr>
                        <a:t>must be approved individually </a:t>
                      </a:r>
                      <a:r>
                        <a:rPr kumimoji="0" lang="en-US" sz="1900" b="0" i="0" kern="1200" dirty="0" smtClean="0">
                          <a:solidFill>
                            <a:schemeClr val="dk1"/>
                          </a:solidFill>
                          <a:latin typeface="Arial" pitchFamily="34" charset="0"/>
                          <a:ea typeface="+mn-ea"/>
                          <a:cs typeface="Arial" pitchFamily="34" charset="0"/>
                        </a:rPr>
                        <a:t>by the QC Chairman.</a:t>
                      </a:r>
                      <a:endParaRPr kumimoji="0" lang="es-UY" sz="1900" b="1" kern="1200" dirty="0">
                        <a:solidFill>
                          <a:srgbClr val="FF0000"/>
                        </a:solidFill>
                        <a:latin typeface="Arial" pitchFamily="34" charset="0"/>
                        <a:ea typeface="+mn-ea"/>
                        <a:cs typeface="Arial" pitchFamily="34" charset="0"/>
                      </a:endParaRPr>
                    </a:p>
                  </a:txBody>
                  <a:tcPr/>
                </a:tc>
              </a:tr>
              <a:tr h="651227">
                <a:tc>
                  <a:txBody>
                    <a:bodyPr/>
                    <a:lstStyle/>
                    <a:p>
                      <a:pPr algn="ctr"/>
                      <a:endParaRPr lang="es-UY" sz="1900" dirty="0">
                        <a:latin typeface="Arial" pitchFamily="34" charset="0"/>
                        <a:cs typeface="Arial" pitchFamily="34" charset="0"/>
                      </a:endParaRPr>
                    </a:p>
                  </a:txBody>
                  <a:tcPr/>
                </a:tc>
                <a:tc>
                  <a:txBody>
                    <a:bodyPr/>
                    <a:lstStyle/>
                    <a:p>
                      <a:endParaRPr lang="es-UY" sz="1900" dirty="0">
                        <a:latin typeface="Arial" pitchFamily="34" charset="0"/>
                        <a:cs typeface="Arial" pitchFamily="34" charset="0"/>
                      </a:endParaRPr>
                    </a:p>
                  </a:txBody>
                  <a:tcPr/>
                </a:tc>
                <a:tc>
                  <a:txBody>
                    <a:bodyPr/>
                    <a:lstStyle/>
                    <a:p>
                      <a:pPr algn="ctr"/>
                      <a:r>
                        <a:rPr lang="es-UY" sz="1900" dirty="0" smtClean="0">
                          <a:latin typeface="Arial" pitchFamily="34" charset="0"/>
                          <a:cs typeface="Arial" pitchFamily="34" charset="0"/>
                        </a:rPr>
                        <a:t>2.1</a:t>
                      </a:r>
                      <a:endParaRPr lang="es-UY" sz="1900" dirty="0">
                        <a:latin typeface="Arial" pitchFamily="34" charset="0"/>
                        <a:cs typeface="Arial" pitchFamily="34" charset="0"/>
                      </a:endParaRPr>
                    </a:p>
                  </a:txBody>
                  <a:tcPr/>
                </a:tc>
                <a:tc>
                  <a:txBody>
                    <a:bodyPr/>
                    <a:lstStyle/>
                    <a:p>
                      <a:r>
                        <a:rPr kumimoji="0" lang="en-US" sz="1900" b="0" i="0" kern="1200" dirty="0" smtClean="0">
                          <a:solidFill>
                            <a:schemeClr val="dk1"/>
                          </a:solidFill>
                          <a:latin typeface="Arial" pitchFamily="34" charset="0"/>
                          <a:ea typeface="+mn-ea"/>
                          <a:cs typeface="Arial" pitchFamily="34" charset="0"/>
                        </a:rPr>
                        <a:t>Play shall be governed</a:t>
                      </a:r>
                      <a:r>
                        <a:rPr kumimoji="0" lang="en-US" sz="1900" b="0" i="0" kern="1200" baseline="0" dirty="0" smtClean="0">
                          <a:solidFill>
                            <a:schemeClr val="dk1"/>
                          </a:solidFill>
                          <a:latin typeface="Arial" pitchFamily="34" charset="0"/>
                          <a:ea typeface="+mn-ea"/>
                          <a:cs typeface="Arial" pitchFamily="34" charset="0"/>
                        </a:rPr>
                        <a:t> by</a:t>
                      </a:r>
                      <a:r>
                        <a:rPr kumimoji="0" lang="en-US" sz="1900" b="0" i="0" kern="1200" dirty="0" smtClean="0">
                          <a:solidFill>
                            <a:schemeClr val="dk1"/>
                          </a:solidFill>
                          <a:latin typeface="Arial" pitchFamily="34" charset="0"/>
                          <a:ea typeface="+mn-ea"/>
                          <a:cs typeface="Arial" pitchFamily="34" charset="0"/>
                        </a:rPr>
                        <a:t> the FIDE Laws of Chess </a:t>
                      </a:r>
                      <a:r>
                        <a:rPr kumimoji="0" lang="en-US" sz="1900" b="1" i="0" kern="1200" dirty="0" smtClean="0">
                          <a:solidFill>
                            <a:srgbClr val="00B050"/>
                          </a:solidFill>
                          <a:latin typeface="Arial" pitchFamily="34" charset="0"/>
                          <a:ea typeface="+mn-ea"/>
                          <a:cs typeface="Arial" pitchFamily="34" charset="0"/>
                        </a:rPr>
                        <a:t>or the Regulations for Hybrid Chess Competitions </a:t>
                      </a:r>
                      <a:r>
                        <a:rPr kumimoji="0" lang="en-US" sz="1900" b="0" i="0" kern="1200" dirty="0" smtClean="0">
                          <a:solidFill>
                            <a:schemeClr val="dk1"/>
                          </a:solidFill>
                          <a:latin typeface="Arial" pitchFamily="34" charset="0"/>
                          <a:ea typeface="+mn-ea"/>
                          <a:cs typeface="Arial" pitchFamily="34" charset="0"/>
                        </a:rPr>
                        <a:t>(Part </a:t>
                      </a:r>
                      <a:r>
                        <a:rPr kumimoji="0" lang="en-US" sz="1900" b="0" i="0" kern="1200" dirty="0" err="1" smtClean="0">
                          <a:solidFill>
                            <a:schemeClr val="dk1"/>
                          </a:solidFill>
                          <a:latin typeface="Arial" pitchFamily="34" charset="0"/>
                          <a:ea typeface="+mn-ea"/>
                          <a:cs typeface="Arial" pitchFamily="34" charset="0"/>
                        </a:rPr>
                        <a:t>IIIb</a:t>
                      </a:r>
                      <a:r>
                        <a:rPr kumimoji="0" lang="en-US" sz="1900" b="0" i="0" kern="1200" dirty="0" smtClean="0">
                          <a:solidFill>
                            <a:schemeClr val="dk1"/>
                          </a:solidFill>
                          <a:latin typeface="Arial" pitchFamily="34" charset="0"/>
                          <a:ea typeface="+mn-ea"/>
                          <a:cs typeface="Arial" pitchFamily="34" charset="0"/>
                        </a:rPr>
                        <a:t> within the FIDE Online Chess Regulations).</a:t>
                      </a:r>
                      <a:endParaRPr kumimoji="0" lang="es-UY" sz="1900" b="1" kern="1200" dirty="0">
                        <a:solidFill>
                          <a:srgbClr val="FF0000"/>
                        </a:solidFill>
                        <a:latin typeface="Arial" pitchFamily="34" charset="0"/>
                        <a:ea typeface="+mn-ea"/>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06598" y="359898"/>
            <a:ext cx="9857518" cy="764846"/>
          </a:xfrm>
        </p:spPr>
        <p:txBody>
          <a:bodyPr>
            <a:normAutofit/>
          </a:bodyPr>
          <a:lstStyle/>
          <a:p>
            <a:r>
              <a:rPr lang="en-US" sz="3600" b="1" i="1" dirty="0" smtClean="0">
                <a:effectLst/>
                <a:latin typeface="Arial" pitchFamily="34" charset="0"/>
                <a:cs typeface="Arial" pitchFamily="34" charset="0"/>
              </a:rPr>
              <a:t>Round Robins (1)</a:t>
            </a:r>
            <a:endParaRPr lang="en-US" sz="3600" b="1" i="1" noProof="0" dirty="0">
              <a:effectLst/>
              <a:latin typeface="Arial" pitchFamily="34" charset="0"/>
              <a:cs typeface="Arial" pitchFamily="34" charset="0"/>
            </a:endParaRPr>
          </a:p>
        </p:txBody>
      </p:sp>
      <p:graphicFrame>
        <p:nvGraphicFramePr>
          <p:cNvPr id="5" name="4 Tabla"/>
          <p:cNvGraphicFramePr>
            <a:graphicFrameLocks noGrp="1"/>
          </p:cNvGraphicFramePr>
          <p:nvPr/>
        </p:nvGraphicFramePr>
        <p:xfrm>
          <a:off x="2035521" y="1767840"/>
          <a:ext cx="10134254" cy="3261360"/>
        </p:xfrm>
        <a:graphic>
          <a:graphicData uri="http://schemas.openxmlformats.org/drawingml/2006/table">
            <a:tbl>
              <a:tblPr firstRow="1" bandRow="1">
                <a:tableStyleId>{21E4AEA4-8DFA-4A89-87EB-49C32662AFE0}</a:tableStyleId>
              </a:tblPr>
              <a:tblGrid>
                <a:gridCol w="721042"/>
                <a:gridCol w="4398142"/>
                <a:gridCol w="746442"/>
                <a:gridCol w="4268628"/>
              </a:tblGrid>
              <a:tr h="373792">
                <a:tc>
                  <a:txBody>
                    <a:bodyPr/>
                    <a:lstStyle/>
                    <a:p>
                      <a:pPr algn="ctr"/>
                      <a:r>
                        <a:rPr lang="en-US" sz="1900" noProof="0" dirty="0" smtClean="0">
                          <a:latin typeface="Arial" pitchFamily="34" charset="0"/>
                          <a:cs typeface="Arial" pitchFamily="34" charset="0"/>
                        </a:rPr>
                        <a:t>Old</a:t>
                      </a:r>
                      <a:endParaRPr lang="en-US" sz="1900" noProof="0" dirty="0">
                        <a:latin typeface="Arial" pitchFamily="34" charset="0"/>
                        <a:cs typeface="Arial" pitchFamily="34" charset="0"/>
                      </a:endParaRPr>
                    </a:p>
                  </a:txBody>
                  <a:tcPr/>
                </a:tc>
                <a:tc>
                  <a:txBody>
                    <a:bodyPr/>
                    <a:lstStyle/>
                    <a:p>
                      <a:pPr algn="ctr"/>
                      <a:r>
                        <a:rPr lang="en-US" sz="1900" noProof="0" dirty="0" smtClean="0">
                          <a:latin typeface="Arial" pitchFamily="34" charset="0"/>
                          <a:cs typeface="Arial" pitchFamily="34" charset="0"/>
                        </a:rPr>
                        <a:t>Till 31 December</a:t>
                      </a:r>
                      <a:r>
                        <a:rPr lang="en-US" sz="1900" baseline="0" noProof="0" dirty="0" smtClean="0">
                          <a:latin typeface="Arial" pitchFamily="34" charset="0"/>
                          <a:cs typeface="Arial" pitchFamily="34" charset="0"/>
                        </a:rPr>
                        <a:t> 2021</a:t>
                      </a:r>
                      <a:endParaRPr lang="en-US" sz="1900" noProof="0" dirty="0">
                        <a:latin typeface="Arial" pitchFamily="34" charset="0"/>
                        <a:cs typeface="Arial" pitchFamily="34" charset="0"/>
                      </a:endParaRPr>
                    </a:p>
                  </a:txBody>
                  <a:tcPr/>
                </a:tc>
                <a:tc>
                  <a:txBody>
                    <a:bodyPr/>
                    <a:lstStyle/>
                    <a:p>
                      <a:pPr algn="ctr"/>
                      <a:r>
                        <a:rPr lang="en-US" sz="1900" noProof="0" smtClean="0">
                          <a:latin typeface="Arial" pitchFamily="34" charset="0"/>
                          <a:cs typeface="Arial" pitchFamily="34" charset="0"/>
                        </a:rPr>
                        <a:t>New</a:t>
                      </a:r>
                      <a:endParaRPr lang="en-US" sz="1900" noProof="0">
                        <a:latin typeface="Arial" pitchFamily="34" charset="0"/>
                        <a:cs typeface="Arial" pitchFamily="34" charset="0"/>
                      </a:endParaRPr>
                    </a:p>
                  </a:txBody>
                  <a:tcPr/>
                </a:tc>
                <a:tc>
                  <a:txBody>
                    <a:bodyPr/>
                    <a:lstStyle/>
                    <a:p>
                      <a:pPr algn="ctr"/>
                      <a:r>
                        <a:rPr lang="en-US" sz="1900" noProof="0" dirty="0" smtClean="0">
                          <a:latin typeface="Arial" pitchFamily="34" charset="0"/>
                          <a:cs typeface="Arial" pitchFamily="34" charset="0"/>
                        </a:rPr>
                        <a:t>From 1</a:t>
                      </a:r>
                      <a:r>
                        <a:rPr lang="en-US" sz="1900" baseline="0" noProof="0" dirty="0" smtClean="0">
                          <a:latin typeface="Arial" pitchFamily="34" charset="0"/>
                          <a:cs typeface="Arial" pitchFamily="34" charset="0"/>
                        </a:rPr>
                        <a:t> January 2022</a:t>
                      </a:r>
                      <a:endParaRPr lang="en-US" sz="1900" noProof="0" dirty="0">
                        <a:latin typeface="Arial" pitchFamily="34" charset="0"/>
                        <a:cs typeface="Arial" pitchFamily="34" charset="0"/>
                      </a:endParaRPr>
                    </a:p>
                  </a:txBody>
                  <a:tcPr/>
                </a:tc>
              </a:tr>
              <a:tr h="651227">
                <a:tc>
                  <a:txBody>
                    <a:bodyPr/>
                    <a:lstStyle/>
                    <a:p>
                      <a:pPr algn="ctr"/>
                      <a:r>
                        <a:rPr lang="es-UY" sz="1900" dirty="0" smtClean="0">
                          <a:latin typeface="Arial" pitchFamily="34" charset="0"/>
                          <a:cs typeface="Arial" pitchFamily="34" charset="0"/>
                        </a:rPr>
                        <a:t>6.2</a:t>
                      </a:r>
                      <a:endParaRPr lang="es-UY" sz="1900" dirty="0">
                        <a:latin typeface="Arial" pitchFamily="34" charset="0"/>
                        <a:cs typeface="Arial" pitchFamily="34" charset="0"/>
                      </a:endParaRPr>
                    </a:p>
                  </a:txBody>
                  <a:tcPr/>
                </a:tc>
                <a:tc>
                  <a:txBody>
                    <a:bodyPr/>
                    <a:lstStyle/>
                    <a:p>
                      <a:r>
                        <a:rPr kumimoji="0" lang="en-US" sz="1900" b="0" i="0" strike="sngStrike" kern="1200" dirty="0" smtClean="0">
                          <a:solidFill>
                            <a:schemeClr val="dk1"/>
                          </a:solidFill>
                          <a:latin typeface="Arial" pitchFamily="34" charset="0"/>
                          <a:ea typeface="+mn-ea"/>
                          <a:cs typeface="Arial" pitchFamily="34" charset="0"/>
                        </a:rPr>
                        <a:t>In a round-robin tournament at least one-third of the players must be rated.  Subject to this requirement,</a:t>
                      </a:r>
                      <a:endParaRPr lang="es-UY" sz="1900" strike="sngStrike" dirty="0">
                        <a:latin typeface="Arial" pitchFamily="34" charset="0"/>
                        <a:cs typeface="Arial" pitchFamily="34" charset="0"/>
                      </a:endParaRPr>
                    </a:p>
                  </a:txBody>
                  <a:tcPr/>
                </a:tc>
                <a:tc>
                  <a:txBody>
                    <a:bodyPr/>
                    <a:lstStyle/>
                    <a:p>
                      <a:pPr algn="ctr"/>
                      <a:endParaRPr lang="es-UY" sz="1900" dirty="0">
                        <a:latin typeface="Arial" pitchFamily="34" charset="0"/>
                        <a:cs typeface="Arial" pitchFamily="34" charset="0"/>
                      </a:endParaRPr>
                    </a:p>
                  </a:txBody>
                  <a:tcPr/>
                </a:tc>
                <a:tc>
                  <a:txBody>
                    <a:bodyPr/>
                    <a:lstStyle/>
                    <a:p>
                      <a:endParaRPr kumimoji="0" lang="es-UY" sz="1900" b="0" kern="1200" dirty="0">
                        <a:solidFill>
                          <a:schemeClr val="tx1"/>
                        </a:solidFill>
                        <a:latin typeface="Arial" pitchFamily="34" charset="0"/>
                        <a:ea typeface="+mn-ea"/>
                        <a:cs typeface="Arial" pitchFamily="34" charset="0"/>
                      </a:endParaRPr>
                    </a:p>
                  </a:txBody>
                  <a:tcPr/>
                </a:tc>
              </a:tr>
              <a:tr h="537592">
                <a:tc>
                  <a:txBody>
                    <a:bodyPr/>
                    <a:lstStyle/>
                    <a:p>
                      <a:pPr algn="ctr"/>
                      <a:r>
                        <a:rPr lang="es-UY" sz="1900" dirty="0" smtClean="0">
                          <a:latin typeface="Arial" pitchFamily="34" charset="0"/>
                          <a:cs typeface="Arial" pitchFamily="34" charset="0"/>
                        </a:rPr>
                        <a:t>6.21</a:t>
                      </a:r>
                      <a:endParaRPr lang="es-UY" sz="1900" dirty="0">
                        <a:latin typeface="Arial" pitchFamily="34" charset="0"/>
                        <a:cs typeface="Arial" pitchFamily="34" charset="0"/>
                      </a:endParaRPr>
                    </a:p>
                  </a:txBody>
                  <a:tcPr/>
                </a:tc>
                <a:tc>
                  <a:txBody>
                    <a:bodyPr/>
                    <a:lstStyle/>
                    <a:p>
                      <a:r>
                        <a:rPr kumimoji="0" lang="en-US" sz="1900" b="0" i="0" strike="sngStrike" kern="1200" dirty="0" smtClean="0">
                          <a:solidFill>
                            <a:schemeClr val="dk1"/>
                          </a:solidFill>
                          <a:latin typeface="Arial" pitchFamily="34" charset="0"/>
                          <a:ea typeface="+mn-ea"/>
                          <a:cs typeface="Arial" pitchFamily="34" charset="0"/>
                        </a:rPr>
                        <a:t>If the tournament has less than 10 players, at least 4 must be rated.</a:t>
                      </a:r>
                      <a:endParaRPr lang="es-UY" sz="1900" strike="sngStrike" dirty="0">
                        <a:latin typeface="Arial" pitchFamily="34" charset="0"/>
                        <a:cs typeface="Arial" pitchFamily="34" charset="0"/>
                      </a:endParaRPr>
                    </a:p>
                  </a:txBody>
                  <a:tcPr/>
                </a:tc>
                <a:tc>
                  <a:txBody>
                    <a:bodyPr/>
                    <a:lstStyle/>
                    <a:p>
                      <a:pPr algn="ctr"/>
                      <a:endParaRPr lang="es-UY" sz="1900" dirty="0">
                        <a:latin typeface="Arial" pitchFamily="34" charset="0"/>
                        <a:cs typeface="Arial" pitchFamily="34" charset="0"/>
                      </a:endParaRPr>
                    </a:p>
                  </a:txBody>
                  <a:tcPr/>
                </a:tc>
                <a:tc>
                  <a:txBody>
                    <a:bodyPr/>
                    <a:lstStyle/>
                    <a:p>
                      <a:endParaRPr lang="es-UY" sz="1900" dirty="0">
                        <a:latin typeface="Arial" pitchFamily="34" charset="0"/>
                        <a:cs typeface="Arial" pitchFamily="34" charset="0"/>
                      </a:endParaRPr>
                    </a:p>
                  </a:txBody>
                  <a:tcPr/>
                </a:tc>
              </a:tr>
              <a:tr h="803136">
                <a:tc>
                  <a:txBody>
                    <a:bodyPr/>
                    <a:lstStyle/>
                    <a:p>
                      <a:pPr algn="ctr"/>
                      <a:r>
                        <a:rPr lang="es-UY" sz="1900" dirty="0" smtClean="0">
                          <a:latin typeface="Arial" pitchFamily="34" charset="0"/>
                          <a:cs typeface="Arial" pitchFamily="34" charset="0"/>
                        </a:rPr>
                        <a:t>6.22</a:t>
                      </a:r>
                      <a:endParaRPr lang="es-UY" sz="1900" dirty="0">
                        <a:latin typeface="Arial" pitchFamily="34" charset="0"/>
                        <a:cs typeface="Arial" pitchFamily="34" charset="0"/>
                      </a:endParaRPr>
                    </a:p>
                  </a:txBody>
                  <a:tcPr/>
                </a:tc>
                <a:tc>
                  <a:txBody>
                    <a:bodyPr/>
                    <a:lstStyle/>
                    <a:p>
                      <a:r>
                        <a:rPr kumimoji="0" lang="en-US" sz="1900" b="0" i="0" strike="sngStrike" kern="1200" dirty="0" smtClean="0">
                          <a:solidFill>
                            <a:schemeClr val="dk1"/>
                          </a:solidFill>
                          <a:latin typeface="Arial" pitchFamily="34" charset="0"/>
                          <a:ea typeface="+mn-ea"/>
                          <a:cs typeface="Arial" pitchFamily="34" charset="0"/>
                        </a:rPr>
                        <a:t>In a double round-robin tournament with unrated participants, there must be at least 6 players, 4 of whom must be rated.</a:t>
                      </a:r>
                      <a:endParaRPr lang="es-UY" sz="1900" strike="sngStrike" dirty="0">
                        <a:latin typeface="Arial" pitchFamily="34" charset="0"/>
                        <a:cs typeface="Arial" pitchFamily="34" charset="0"/>
                      </a:endParaRPr>
                    </a:p>
                  </a:txBody>
                  <a:tcPr/>
                </a:tc>
                <a:tc>
                  <a:txBody>
                    <a:bodyPr/>
                    <a:lstStyle/>
                    <a:p>
                      <a:pPr algn="ctr"/>
                      <a:endParaRPr lang="es-UY" sz="1900" dirty="0">
                        <a:latin typeface="Arial" pitchFamily="34" charset="0"/>
                        <a:cs typeface="Arial" pitchFamily="34" charset="0"/>
                      </a:endParaRPr>
                    </a:p>
                  </a:txBody>
                  <a:tcPr/>
                </a:tc>
                <a:tc>
                  <a:txBody>
                    <a:bodyPr/>
                    <a:lstStyle/>
                    <a:p>
                      <a:endParaRPr lang="es-UY" sz="1900" kern="1200" dirty="0" smtClean="0">
                        <a:solidFill>
                          <a:schemeClr val="dk1"/>
                        </a:solidFill>
                        <a:latin typeface="Arial" pitchFamily="34" charset="0"/>
                        <a:ea typeface="+mn-ea"/>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06598" y="359898"/>
            <a:ext cx="9857518" cy="764846"/>
          </a:xfrm>
        </p:spPr>
        <p:txBody>
          <a:bodyPr>
            <a:normAutofit/>
          </a:bodyPr>
          <a:lstStyle/>
          <a:p>
            <a:r>
              <a:rPr lang="en-US" sz="3600" b="1" i="1" dirty="0" smtClean="0">
                <a:effectLst/>
                <a:latin typeface="Arial" pitchFamily="34" charset="0"/>
                <a:cs typeface="Arial" pitchFamily="34" charset="0"/>
              </a:rPr>
              <a:t>Round Robins (2)</a:t>
            </a:r>
            <a:endParaRPr lang="en-US" sz="3600" b="1" i="1" noProof="0" dirty="0">
              <a:effectLst/>
              <a:latin typeface="Arial" pitchFamily="34" charset="0"/>
              <a:cs typeface="Arial" pitchFamily="34" charset="0"/>
            </a:endParaRPr>
          </a:p>
        </p:txBody>
      </p:sp>
      <p:graphicFrame>
        <p:nvGraphicFramePr>
          <p:cNvPr id="5" name="4 Tabla"/>
          <p:cNvGraphicFramePr>
            <a:graphicFrameLocks noGrp="1"/>
          </p:cNvGraphicFramePr>
          <p:nvPr/>
        </p:nvGraphicFramePr>
        <p:xfrm>
          <a:off x="2098769" y="1767840"/>
          <a:ext cx="10071006" cy="5090160"/>
        </p:xfrm>
        <a:graphic>
          <a:graphicData uri="http://schemas.openxmlformats.org/drawingml/2006/table">
            <a:tbl>
              <a:tblPr firstRow="1" bandRow="1">
                <a:tableStyleId>{21E4AEA4-8DFA-4A89-87EB-49C32662AFE0}</a:tableStyleId>
              </a:tblPr>
              <a:tblGrid>
                <a:gridCol w="1084580"/>
                <a:gridCol w="4316020"/>
                <a:gridCol w="746442"/>
                <a:gridCol w="3923964"/>
              </a:tblGrid>
              <a:tr h="373792">
                <a:tc>
                  <a:txBody>
                    <a:bodyPr/>
                    <a:lstStyle/>
                    <a:p>
                      <a:pPr algn="ctr"/>
                      <a:r>
                        <a:rPr lang="en-US" sz="1900" noProof="0" dirty="0" smtClean="0">
                          <a:latin typeface="Arial" pitchFamily="34" charset="0"/>
                          <a:cs typeface="Arial" pitchFamily="34" charset="0"/>
                        </a:rPr>
                        <a:t>Old</a:t>
                      </a:r>
                      <a:endParaRPr lang="en-US" sz="1900" noProof="0" dirty="0">
                        <a:latin typeface="Arial" pitchFamily="34" charset="0"/>
                        <a:cs typeface="Arial" pitchFamily="34" charset="0"/>
                      </a:endParaRPr>
                    </a:p>
                  </a:txBody>
                  <a:tcPr/>
                </a:tc>
                <a:tc>
                  <a:txBody>
                    <a:bodyPr/>
                    <a:lstStyle/>
                    <a:p>
                      <a:pPr algn="ctr"/>
                      <a:r>
                        <a:rPr lang="en-US" sz="1900" noProof="0" dirty="0" smtClean="0">
                          <a:latin typeface="Arial" pitchFamily="34" charset="0"/>
                          <a:cs typeface="Arial" pitchFamily="34" charset="0"/>
                        </a:rPr>
                        <a:t>Till 31 December</a:t>
                      </a:r>
                      <a:r>
                        <a:rPr lang="en-US" sz="1900" baseline="0" noProof="0" dirty="0" smtClean="0">
                          <a:latin typeface="Arial" pitchFamily="34" charset="0"/>
                          <a:cs typeface="Arial" pitchFamily="34" charset="0"/>
                        </a:rPr>
                        <a:t> 2021</a:t>
                      </a:r>
                      <a:endParaRPr lang="en-US" sz="1900" noProof="0" dirty="0">
                        <a:latin typeface="Arial" pitchFamily="34" charset="0"/>
                        <a:cs typeface="Arial" pitchFamily="34" charset="0"/>
                      </a:endParaRPr>
                    </a:p>
                  </a:txBody>
                  <a:tcPr/>
                </a:tc>
                <a:tc>
                  <a:txBody>
                    <a:bodyPr/>
                    <a:lstStyle/>
                    <a:p>
                      <a:pPr algn="ctr"/>
                      <a:r>
                        <a:rPr lang="en-US" sz="1900" noProof="0" smtClean="0">
                          <a:latin typeface="Arial" pitchFamily="34" charset="0"/>
                          <a:cs typeface="Arial" pitchFamily="34" charset="0"/>
                        </a:rPr>
                        <a:t>New</a:t>
                      </a:r>
                      <a:endParaRPr lang="en-US" sz="1900" noProof="0">
                        <a:latin typeface="Arial" pitchFamily="34" charset="0"/>
                        <a:cs typeface="Arial" pitchFamily="34" charset="0"/>
                      </a:endParaRPr>
                    </a:p>
                  </a:txBody>
                  <a:tcPr/>
                </a:tc>
                <a:tc>
                  <a:txBody>
                    <a:bodyPr/>
                    <a:lstStyle/>
                    <a:p>
                      <a:pPr algn="ctr"/>
                      <a:r>
                        <a:rPr lang="en-US" sz="1900" noProof="0" dirty="0" smtClean="0">
                          <a:latin typeface="Arial" pitchFamily="34" charset="0"/>
                          <a:cs typeface="Arial" pitchFamily="34" charset="0"/>
                        </a:rPr>
                        <a:t>From 1</a:t>
                      </a:r>
                      <a:r>
                        <a:rPr lang="en-US" sz="1900" baseline="0" noProof="0" dirty="0" smtClean="0">
                          <a:latin typeface="Arial" pitchFamily="34" charset="0"/>
                          <a:cs typeface="Arial" pitchFamily="34" charset="0"/>
                        </a:rPr>
                        <a:t> January 2022</a:t>
                      </a:r>
                      <a:endParaRPr lang="en-US" sz="1900" noProof="0" dirty="0">
                        <a:latin typeface="Arial" pitchFamily="34" charset="0"/>
                        <a:cs typeface="Arial" pitchFamily="34" charset="0"/>
                      </a:endParaRPr>
                    </a:p>
                  </a:txBody>
                  <a:tcPr/>
                </a:tc>
              </a:tr>
              <a:tr h="651227">
                <a:tc>
                  <a:txBody>
                    <a:bodyPr/>
                    <a:lstStyle/>
                    <a:p>
                      <a:pPr algn="ctr"/>
                      <a:r>
                        <a:rPr lang="es-UY" sz="1900" dirty="0" smtClean="0">
                          <a:latin typeface="Arial" pitchFamily="34" charset="0"/>
                          <a:cs typeface="Arial" pitchFamily="34" charset="0"/>
                        </a:rPr>
                        <a:t>8.2</a:t>
                      </a:r>
                      <a:endParaRPr lang="es-UY" sz="1900" dirty="0">
                        <a:latin typeface="Arial" pitchFamily="34" charset="0"/>
                        <a:cs typeface="Arial" pitchFamily="34" charset="0"/>
                      </a:endParaRPr>
                    </a:p>
                  </a:txBody>
                  <a:tcPr/>
                </a:tc>
                <a:tc>
                  <a:txBody>
                    <a:bodyPr/>
                    <a:lstStyle/>
                    <a:p>
                      <a:r>
                        <a:rPr kumimoji="0" lang="en-US" sz="1900" b="0" i="0" strike="noStrike" kern="1200" dirty="0" smtClean="0">
                          <a:solidFill>
                            <a:schemeClr val="dk1"/>
                          </a:solidFill>
                          <a:latin typeface="Arial" pitchFamily="34" charset="0"/>
                          <a:ea typeface="+mn-ea"/>
                          <a:cs typeface="Arial" pitchFamily="34" charset="0"/>
                        </a:rPr>
                        <a:t>Determining the Rating '</a:t>
                      </a:r>
                      <a:r>
                        <a:rPr kumimoji="0" lang="en-US" sz="1900" b="0" i="0" strike="noStrike" kern="1200" dirty="0" err="1" smtClean="0">
                          <a:solidFill>
                            <a:schemeClr val="dk1"/>
                          </a:solidFill>
                          <a:latin typeface="Arial" pitchFamily="34" charset="0"/>
                          <a:ea typeface="+mn-ea"/>
                          <a:cs typeface="Arial" pitchFamily="34" charset="0"/>
                        </a:rPr>
                        <a:t>Ru</a:t>
                      </a:r>
                      <a:r>
                        <a:rPr kumimoji="0" lang="en-US" sz="1900" b="0" i="0" strike="noStrike" kern="1200" dirty="0" smtClean="0">
                          <a:solidFill>
                            <a:schemeClr val="dk1"/>
                          </a:solidFill>
                          <a:latin typeface="Arial" pitchFamily="34" charset="0"/>
                          <a:ea typeface="+mn-ea"/>
                          <a:cs typeface="Arial" pitchFamily="34" charset="0"/>
                        </a:rPr>
                        <a:t>' in a given event of a previously unrated player.</a:t>
                      </a:r>
                      <a:endParaRPr lang="es-UY" sz="1900" strike="noStrike" dirty="0">
                        <a:latin typeface="Arial" pitchFamily="34" charset="0"/>
                        <a:cs typeface="Arial" pitchFamily="34" charset="0"/>
                      </a:endParaRPr>
                    </a:p>
                  </a:txBody>
                  <a:tcPr/>
                </a:tc>
                <a:tc>
                  <a:txBody>
                    <a:bodyPr/>
                    <a:lstStyle/>
                    <a:p>
                      <a:pPr algn="ctr"/>
                      <a:endParaRPr lang="es-UY" sz="1900" dirty="0">
                        <a:latin typeface="Arial" pitchFamily="34" charset="0"/>
                        <a:cs typeface="Arial" pitchFamily="34" charset="0"/>
                      </a:endParaRPr>
                    </a:p>
                  </a:txBody>
                  <a:tcPr/>
                </a:tc>
                <a:tc>
                  <a:txBody>
                    <a:bodyPr/>
                    <a:lstStyle/>
                    <a:p>
                      <a:endParaRPr kumimoji="0" lang="es-UY" sz="1900" b="0" kern="1200" dirty="0">
                        <a:solidFill>
                          <a:schemeClr val="tx1"/>
                        </a:solidFill>
                        <a:latin typeface="Arial" pitchFamily="34" charset="0"/>
                        <a:ea typeface="+mn-ea"/>
                        <a:cs typeface="Arial" pitchFamily="34" charset="0"/>
                      </a:endParaRPr>
                    </a:p>
                  </a:txBody>
                  <a:tcPr/>
                </a:tc>
              </a:tr>
              <a:tr h="537592">
                <a:tc>
                  <a:txBody>
                    <a:bodyPr/>
                    <a:lstStyle/>
                    <a:p>
                      <a:pPr algn="ctr"/>
                      <a:r>
                        <a:rPr lang="es-UY" sz="1900" dirty="0" smtClean="0">
                          <a:latin typeface="Arial" pitchFamily="34" charset="0"/>
                          <a:cs typeface="Arial" pitchFamily="34" charset="0"/>
                        </a:rPr>
                        <a:t>8.21 (b)</a:t>
                      </a:r>
                      <a:endParaRPr lang="es-UY" sz="1900" dirty="0">
                        <a:latin typeface="Arial" pitchFamily="34" charset="0"/>
                        <a:cs typeface="Arial" pitchFamily="34" charset="0"/>
                      </a:endParaRPr>
                    </a:p>
                  </a:txBody>
                  <a:tcPr/>
                </a:tc>
                <a:tc>
                  <a:txBody>
                    <a:bodyPr/>
                    <a:lstStyle/>
                    <a:p>
                      <a:r>
                        <a:rPr kumimoji="0" lang="en-US" sz="1900" b="0" i="0" strike="sngStrike" kern="1200" dirty="0" smtClean="0">
                          <a:solidFill>
                            <a:schemeClr val="dk1"/>
                          </a:solidFill>
                          <a:latin typeface="Arial" pitchFamily="34" charset="0"/>
                          <a:ea typeface="+mn-ea"/>
                          <a:cs typeface="Arial" pitchFamily="34" charset="0"/>
                        </a:rPr>
                        <a:t>The results of both rated and unrated players in a round-robin tournament are taken into account.</a:t>
                      </a:r>
                      <a:endParaRPr lang="es-UY" sz="1900" strike="sngStrike" dirty="0">
                        <a:latin typeface="Arial" pitchFamily="34" charset="0"/>
                        <a:cs typeface="Arial" pitchFamily="34" charset="0"/>
                      </a:endParaRPr>
                    </a:p>
                  </a:txBody>
                  <a:tcPr/>
                </a:tc>
                <a:tc>
                  <a:txBody>
                    <a:bodyPr/>
                    <a:lstStyle/>
                    <a:p>
                      <a:pPr algn="ctr"/>
                      <a:endParaRPr lang="es-UY" sz="1900" dirty="0">
                        <a:latin typeface="Arial" pitchFamily="34" charset="0"/>
                        <a:cs typeface="Arial" pitchFamily="34" charset="0"/>
                      </a:endParaRPr>
                    </a:p>
                  </a:txBody>
                  <a:tcPr/>
                </a:tc>
                <a:tc>
                  <a:txBody>
                    <a:bodyPr/>
                    <a:lstStyle/>
                    <a:p>
                      <a:endParaRPr lang="es-UY" sz="1900" dirty="0">
                        <a:latin typeface="Arial" pitchFamily="34" charset="0"/>
                        <a:cs typeface="Arial" pitchFamily="34" charset="0"/>
                      </a:endParaRPr>
                    </a:p>
                  </a:txBody>
                  <a:tcPr/>
                </a:tc>
              </a:tr>
              <a:tr h="747464">
                <a:tc>
                  <a:txBody>
                    <a:bodyPr/>
                    <a:lstStyle/>
                    <a:p>
                      <a:pPr algn="ctr"/>
                      <a:r>
                        <a:rPr lang="es-UY" sz="1900" dirty="0" smtClean="0">
                          <a:latin typeface="Arial" pitchFamily="34" charset="0"/>
                          <a:cs typeface="Arial" pitchFamily="34" charset="0"/>
                        </a:rPr>
                        <a:t>8.52</a:t>
                      </a:r>
                      <a:endParaRPr lang="es-UY" sz="1900" dirty="0">
                        <a:latin typeface="Arial" pitchFamily="34" charset="0"/>
                        <a:cs typeface="Arial" pitchFamily="34" charset="0"/>
                      </a:endParaRPr>
                    </a:p>
                  </a:txBody>
                  <a:tcPr/>
                </a:tc>
                <a:tc>
                  <a:txBody>
                    <a:bodyPr/>
                    <a:lstStyle/>
                    <a:p>
                      <a:r>
                        <a:rPr kumimoji="0" lang="en-US" sz="1900" b="0" i="0" strike="sngStrike" kern="1200" dirty="0" smtClean="0">
                          <a:solidFill>
                            <a:schemeClr val="dk1"/>
                          </a:solidFill>
                          <a:latin typeface="Arial" pitchFamily="34" charset="0"/>
                          <a:ea typeface="+mn-ea"/>
                          <a:cs typeface="Arial" pitchFamily="34" charset="0"/>
                        </a:rPr>
                        <a:t>If the opponent is unrated, then the rating is determined at the end of the event. </a:t>
                      </a:r>
                      <a:endParaRPr lang="es-UY" sz="1900" b="0" strike="sngStrike" dirty="0">
                        <a:solidFill>
                          <a:schemeClr val="tx1"/>
                        </a:solidFill>
                        <a:latin typeface="Arial" pitchFamily="34" charset="0"/>
                        <a:cs typeface="Arial" pitchFamily="34" charset="0"/>
                      </a:endParaRPr>
                    </a:p>
                  </a:txBody>
                  <a:tcPr/>
                </a:tc>
                <a:tc>
                  <a:txBody>
                    <a:bodyPr/>
                    <a:lstStyle/>
                    <a:p>
                      <a:pPr algn="ctr"/>
                      <a:endParaRPr lang="es-UY" sz="1900" dirty="0">
                        <a:latin typeface="Arial" pitchFamily="34" charset="0"/>
                        <a:cs typeface="Arial" pitchFamily="34" charset="0"/>
                      </a:endParaRPr>
                    </a:p>
                  </a:txBody>
                  <a:tcPr/>
                </a:tc>
                <a:tc>
                  <a:txBody>
                    <a:bodyPr/>
                    <a:lstStyle/>
                    <a:p>
                      <a:endParaRPr lang="es-UY" sz="1900" kern="1200" dirty="0" smtClean="0">
                        <a:solidFill>
                          <a:schemeClr val="dk1"/>
                        </a:solidFill>
                        <a:latin typeface="Arial" pitchFamily="34" charset="0"/>
                        <a:ea typeface="+mn-ea"/>
                        <a:cs typeface="Arial" pitchFamily="34" charset="0"/>
                      </a:endParaRPr>
                    </a:p>
                  </a:txBody>
                  <a:tcPr/>
                </a:tc>
              </a:tr>
              <a:tr h="2047879">
                <a:tc>
                  <a:txBody>
                    <a:bodyPr/>
                    <a:lstStyle/>
                    <a:p>
                      <a:pPr algn="ctr"/>
                      <a:r>
                        <a:rPr lang="es-UY" sz="1900" dirty="0" smtClean="0">
                          <a:latin typeface="Arial" pitchFamily="34" charset="0"/>
                          <a:cs typeface="Arial" pitchFamily="34" charset="0"/>
                        </a:rPr>
                        <a:t>8.58</a:t>
                      </a:r>
                      <a:endParaRPr lang="es-UY" sz="1900" dirty="0">
                        <a:latin typeface="Arial" pitchFamily="34" charset="0"/>
                        <a:cs typeface="Arial" pitchFamily="34" charset="0"/>
                      </a:endParaRPr>
                    </a:p>
                  </a:txBody>
                  <a:tcPr/>
                </a:tc>
                <a:tc>
                  <a:txBody>
                    <a:bodyPr/>
                    <a:lstStyle/>
                    <a:p>
                      <a:r>
                        <a:rPr kumimoji="0" lang="en-US" sz="1900" b="0" i="0" strike="sngStrike" kern="1200" dirty="0" smtClean="0">
                          <a:solidFill>
                            <a:schemeClr val="dk1"/>
                          </a:solidFill>
                          <a:latin typeface="Arial" pitchFamily="34" charset="0"/>
                          <a:ea typeface="+mn-ea"/>
                          <a:cs typeface="Arial" pitchFamily="34" charset="0"/>
                        </a:rPr>
                        <a:t>Determining the Ratings in a round-robin tournament. </a:t>
                      </a:r>
                      <a:r>
                        <a:rPr lang="en-US" sz="1900" strike="sngStrike" dirty="0" smtClean="0">
                          <a:latin typeface="Arial" pitchFamily="34" charset="0"/>
                          <a:cs typeface="Arial" pitchFamily="34" charset="0"/>
                        </a:rPr>
                        <a:t/>
                      </a:r>
                      <a:br>
                        <a:rPr lang="en-US" sz="1900" strike="sngStrike" dirty="0" smtClean="0">
                          <a:latin typeface="Arial" pitchFamily="34" charset="0"/>
                          <a:cs typeface="Arial" pitchFamily="34" charset="0"/>
                        </a:rPr>
                      </a:br>
                      <a:r>
                        <a:rPr kumimoji="0" lang="en-US" sz="1900" b="0" i="0" strike="sngStrike" kern="1200" dirty="0" smtClean="0">
                          <a:solidFill>
                            <a:schemeClr val="dk1"/>
                          </a:solidFill>
                          <a:latin typeface="Arial" pitchFamily="34" charset="0"/>
                          <a:ea typeface="+mn-ea"/>
                          <a:cs typeface="Arial" pitchFamily="34" charset="0"/>
                        </a:rPr>
                        <a:t>Where unrated players take part, their ratings are determined by a process of iteration. These new ratings are then used to determine the rating change for the rated players…</a:t>
                      </a:r>
                      <a:endParaRPr lang="es-UY" sz="1900" b="0" strike="sngStrike" dirty="0">
                        <a:solidFill>
                          <a:schemeClr val="tx1"/>
                        </a:solidFill>
                        <a:latin typeface="Arial" pitchFamily="34" charset="0"/>
                        <a:cs typeface="Arial" pitchFamily="34" charset="0"/>
                      </a:endParaRPr>
                    </a:p>
                  </a:txBody>
                  <a:tcPr/>
                </a:tc>
                <a:tc>
                  <a:txBody>
                    <a:bodyPr/>
                    <a:lstStyle/>
                    <a:p>
                      <a:pPr algn="ctr"/>
                      <a:endParaRPr lang="es-UY" sz="1900" dirty="0">
                        <a:latin typeface="Arial" pitchFamily="34" charset="0"/>
                        <a:cs typeface="Arial" pitchFamily="34" charset="0"/>
                      </a:endParaRPr>
                    </a:p>
                  </a:txBody>
                  <a:tcPr/>
                </a:tc>
                <a:tc>
                  <a:txBody>
                    <a:bodyPr/>
                    <a:lstStyle/>
                    <a:p>
                      <a:endParaRPr lang="es-UY" sz="1900" kern="1200" dirty="0" smtClean="0">
                        <a:solidFill>
                          <a:schemeClr val="dk1"/>
                        </a:solidFill>
                        <a:latin typeface="Arial" pitchFamily="34" charset="0"/>
                        <a:ea typeface="+mn-ea"/>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06598" y="359898"/>
            <a:ext cx="9857518" cy="764846"/>
          </a:xfrm>
        </p:spPr>
        <p:txBody>
          <a:bodyPr>
            <a:normAutofit/>
          </a:bodyPr>
          <a:lstStyle/>
          <a:p>
            <a:r>
              <a:rPr lang="en-US" sz="3600" b="1" i="1" noProof="0" dirty="0" smtClean="0">
                <a:effectLst/>
                <a:latin typeface="Arial" pitchFamily="34" charset="0"/>
                <a:cs typeface="Arial" pitchFamily="34" charset="0"/>
              </a:rPr>
              <a:t>Matches</a:t>
            </a:r>
            <a:endParaRPr lang="en-US" sz="3600" b="1" i="1" noProof="0" dirty="0">
              <a:effectLst/>
              <a:latin typeface="Arial" pitchFamily="34" charset="0"/>
              <a:cs typeface="Arial" pitchFamily="34" charset="0"/>
            </a:endParaRPr>
          </a:p>
        </p:txBody>
      </p:sp>
      <p:graphicFrame>
        <p:nvGraphicFramePr>
          <p:cNvPr id="5" name="4 Tabla"/>
          <p:cNvGraphicFramePr>
            <a:graphicFrameLocks noGrp="1"/>
          </p:cNvGraphicFramePr>
          <p:nvPr/>
        </p:nvGraphicFramePr>
        <p:xfrm>
          <a:off x="2196455" y="3068960"/>
          <a:ext cx="9927673" cy="1920240"/>
        </p:xfrm>
        <a:graphic>
          <a:graphicData uri="http://schemas.openxmlformats.org/drawingml/2006/table">
            <a:tbl>
              <a:tblPr firstRow="1" bandRow="1">
                <a:tableStyleId>{21E4AEA4-8DFA-4A89-87EB-49C32662AFE0}</a:tableStyleId>
              </a:tblPr>
              <a:tblGrid>
                <a:gridCol w="656894"/>
                <a:gridCol w="3879610"/>
                <a:gridCol w="746442"/>
                <a:gridCol w="4644727"/>
              </a:tblGrid>
              <a:tr h="373792">
                <a:tc>
                  <a:txBody>
                    <a:bodyPr/>
                    <a:lstStyle/>
                    <a:p>
                      <a:pPr algn="ctr"/>
                      <a:r>
                        <a:rPr lang="en-US" sz="1900" noProof="0" dirty="0" smtClean="0">
                          <a:latin typeface="Arial" pitchFamily="34" charset="0"/>
                          <a:cs typeface="Arial" pitchFamily="34" charset="0"/>
                        </a:rPr>
                        <a:t>Old</a:t>
                      </a:r>
                      <a:endParaRPr lang="en-US" sz="1900" noProof="0" dirty="0">
                        <a:latin typeface="Arial" pitchFamily="34" charset="0"/>
                        <a:cs typeface="Arial" pitchFamily="34" charset="0"/>
                      </a:endParaRPr>
                    </a:p>
                  </a:txBody>
                  <a:tcPr/>
                </a:tc>
                <a:tc>
                  <a:txBody>
                    <a:bodyPr/>
                    <a:lstStyle/>
                    <a:p>
                      <a:pPr algn="ctr"/>
                      <a:r>
                        <a:rPr lang="en-US" sz="1900" noProof="0" dirty="0" smtClean="0">
                          <a:latin typeface="Arial" pitchFamily="34" charset="0"/>
                          <a:cs typeface="Arial" pitchFamily="34" charset="0"/>
                        </a:rPr>
                        <a:t>Till 31 December</a:t>
                      </a:r>
                      <a:r>
                        <a:rPr lang="en-US" sz="1900" baseline="0" noProof="0" dirty="0" smtClean="0">
                          <a:latin typeface="Arial" pitchFamily="34" charset="0"/>
                          <a:cs typeface="Arial" pitchFamily="34" charset="0"/>
                        </a:rPr>
                        <a:t> 2021</a:t>
                      </a:r>
                      <a:endParaRPr lang="en-US" sz="1900" noProof="0" dirty="0">
                        <a:latin typeface="Arial" pitchFamily="34" charset="0"/>
                        <a:cs typeface="Arial" pitchFamily="34" charset="0"/>
                      </a:endParaRPr>
                    </a:p>
                  </a:txBody>
                  <a:tcPr/>
                </a:tc>
                <a:tc>
                  <a:txBody>
                    <a:bodyPr/>
                    <a:lstStyle/>
                    <a:p>
                      <a:pPr algn="ctr"/>
                      <a:r>
                        <a:rPr lang="en-US" sz="1900" noProof="0" dirty="0" smtClean="0">
                          <a:latin typeface="Arial" pitchFamily="34" charset="0"/>
                          <a:cs typeface="Arial" pitchFamily="34" charset="0"/>
                        </a:rPr>
                        <a:t>New</a:t>
                      </a:r>
                      <a:endParaRPr lang="en-US" sz="1900" noProof="0" dirty="0">
                        <a:latin typeface="Arial" pitchFamily="34" charset="0"/>
                        <a:cs typeface="Arial" pitchFamily="34" charset="0"/>
                      </a:endParaRPr>
                    </a:p>
                  </a:txBody>
                  <a:tcPr/>
                </a:tc>
                <a:tc>
                  <a:txBody>
                    <a:bodyPr/>
                    <a:lstStyle/>
                    <a:p>
                      <a:pPr algn="ctr"/>
                      <a:r>
                        <a:rPr lang="en-US" sz="1900" noProof="0" dirty="0" smtClean="0">
                          <a:latin typeface="Arial" pitchFamily="34" charset="0"/>
                          <a:cs typeface="Arial" pitchFamily="34" charset="0"/>
                        </a:rPr>
                        <a:t>From 1</a:t>
                      </a:r>
                      <a:r>
                        <a:rPr lang="en-US" sz="1900" baseline="0" noProof="0" dirty="0" smtClean="0">
                          <a:latin typeface="Arial" pitchFamily="34" charset="0"/>
                          <a:cs typeface="Arial" pitchFamily="34" charset="0"/>
                        </a:rPr>
                        <a:t> January 2022</a:t>
                      </a:r>
                      <a:endParaRPr lang="en-US" sz="1900" noProof="0" dirty="0">
                        <a:latin typeface="Arial" pitchFamily="34" charset="0"/>
                        <a:cs typeface="Arial" pitchFamily="34" charset="0"/>
                      </a:endParaRPr>
                    </a:p>
                  </a:txBody>
                  <a:tcPr/>
                </a:tc>
              </a:tr>
              <a:tr h="651227">
                <a:tc>
                  <a:txBody>
                    <a:bodyPr/>
                    <a:lstStyle/>
                    <a:p>
                      <a:pPr algn="ctr"/>
                      <a:r>
                        <a:rPr lang="es-UY" sz="1900" dirty="0" smtClean="0">
                          <a:latin typeface="Arial" pitchFamily="34" charset="0"/>
                          <a:cs typeface="Arial" pitchFamily="34" charset="0"/>
                        </a:rPr>
                        <a:t>6.5</a:t>
                      </a:r>
                      <a:endParaRPr lang="es-UY" sz="1900" dirty="0">
                        <a:latin typeface="Arial" pitchFamily="34" charset="0"/>
                        <a:cs typeface="Arial" pitchFamily="34" charset="0"/>
                      </a:endParaRPr>
                    </a:p>
                  </a:txBody>
                  <a:tcPr/>
                </a:tc>
                <a:tc>
                  <a:txBody>
                    <a:bodyPr/>
                    <a:lstStyle/>
                    <a:p>
                      <a:r>
                        <a:rPr kumimoji="0" lang="en-US" sz="1900" b="0" i="0" kern="1200" dirty="0" smtClean="0">
                          <a:solidFill>
                            <a:schemeClr val="dk1"/>
                          </a:solidFill>
                          <a:latin typeface="Arial" pitchFamily="34" charset="0"/>
                          <a:ea typeface="+mn-ea"/>
                          <a:cs typeface="Arial" pitchFamily="34" charset="0"/>
                        </a:rPr>
                        <a:t>Where a match is over a specific number of games, those played after one player has won shall not be rated,</a:t>
                      </a:r>
                      <a:r>
                        <a:rPr kumimoji="0" lang="en-US" sz="1900" b="0" i="0" strike="sngStrike" kern="1200" dirty="0" smtClean="0">
                          <a:solidFill>
                            <a:schemeClr val="tx1"/>
                          </a:solidFill>
                          <a:latin typeface="Arial" pitchFamily="34" charset="0"/>
                          <a:ea typeface="+mn-ea"/>
                          <a:cs typeface="Arial" pitchFamily="34" charset="0"/>
                        </a:rPr>
                        <a:t> if the match was scheduled for more than 8 </a:t>
                      </a:r>
                      <a:r>
                        <a:rPr kumimoji="0" lang="en-US" sz="1900" b="0" i="0" strike="sngStrike" kern="1200" dirty="0" smtClean="0">
                          <a:solidFill>
                            <a:schemeClr val="tx1"/>
                          </a:solidFill>
                          <a:latin typeface="Arial" pitchFamily="34" charset="0"/>
                          <a:ea typeface="+mn-ea"/>
                          <a:cs typeface="Arial" pitchFamily="34" charset="0"/>
                        </a:rPr>
                        <a:t>games</a:t>
                      </a:r>
                      <a:r>
                        <a:rPr kumimoji="0" lang="en-US" sz="1900" b="0" i="0" kern="1200" dirty="0" smtClean="0">
                          <a:solidFill>
                            <a:schemeClr val="dk1"/>
                          </a:solidFill>
                          <a:latin typeface="Arial" pitchFamily="34" charset="0"/>
                          <a:ea typeface="+mn-ea"/>
                          <a:cs typeface="Arial" pitchFamily="34" charset="0"/>
                        </a:rPr>
                        <a:t>.</a:t>
                      </a:r>
                      <a:endParaRPr lang="es-UY" sz="1900" dirty="0">
                        <a:latin typeface="Arial" pitchFamily="34" charset="0"/>
                        <a:cs typeface="Arial" pitchFamily="34" charset="0"/>
                      </a:endParaRPr>
                    </a:p>
                  </a:txBody>
                  <a:tcPr/>
                </a:tc>
                <a:tc>
                  <a:txBody>
                    <a:bodyPr/>
                    <a:lstStyle/>
                    <a:p>
                      <a:pPr algn="ctr"/>
                      <a:r>
                        <a:rPr lang="es-UY" sz="1900" dirty="0" smtClean="0">
                          <a:latin typeface="Arial" pitchFamily="34" charset="0"/>
                          <a:cs typeface="Arial" pitchFamily="34" charset="0"/>
                        </a:rPr>
                        <a:t>5.1</a:t>
                      </a:r>
                      <a:endParaRPr lang="es-UY" sz="1900" dirty="0">
                        <a:latin typeface="Arial" pitchFamily="34" charset="0"/>
                        <a:cs typeface="Arial" pitchFamily="34" charset="0"/>
                      </a:endParaRPr>
                    </a:p>
                  </a:txBody>
                  <a:tcPr/>
                </a:tc>
                <a:tc>
                  <a:txBody>
                    <a:bodyPr/>
                    <a:lstStyle/>
                    <a:p>
                      <a:r>
                        <a:rPr kumimoji="0" lang="en-GB" sz="1900" kern="1200" dirty="0" smtClean="0">
                          <a:solidFill>
                            <a:schemeClr val="dk1"/>
                          </a:solidFill>
                          <a:latin typeface="Arial" pitchFamily="34" charset="0"/>
                          <a:ea typeface="+mn-ea"/>
                          <a:cs typeface="Arial" pitchFamily="34" charset="0"/>
                        </a:rPr>
                        <a:t>Where a match is over a specific number of games, those played after one</a:t>
                      </a:r>
                      <a:endParaRPr kumimoji="0" lang="es-UY" sz="1900" kern="1200" dirty="0" smtClean="0">
                        <a:solidFill>
                          <a:schemeClr val="dk1"/>
                        </a:solidFill>
                        <a:latin typeface="Arial" pitchFamily="34" charset="0"/>
                        <a:ea typeface="+mn-ea"/>
                        <a:cs typeface="Arial" pitchFamily="34" charset="0"/>
                      </a:endParaRPr>
                    </a:p>
                    <a:p>
                      <a:r>
                        <a:rPr kumimoji="0" lang="en-GB" sz="1900" kern="1200" dirty="0" smtClean="0">
                          <a:solidFill>
                            <a:schemeClr val="dk1"/>
                          </a:solidFill>
                          <a:latin typeface="Arial" pitchFamily="34" charset="0"/>
                          <a:ea typeface="+mn-ea"/>
                          <a:cs typeface="Arial" pitchFamily="34" charset="0"/>
                        </a:rPr>
                        <a:t>player has won shall not be rated.  </a:t>
                      </a:r>
                    </a:p>
                    <a:p>
                      <a:r>
                        <a:rPr kumimoji="0" lang="en-GB" sz="1900" b="1" kern="1200" dirty="0" smtClean="0">
                          <a:solidFill>
                            <a:srgbClr val="00B050"/>
                          </a:solidFill>
                          <a:latin typeface="Arial" pitchFamily="34" charset="0"/>
                          <a:ea typeface="+mn-ea"/>
                          <a:cs typeface="Arial" pitchFamily="34" charset="0"/>
                        </a:rPr>
                        <a:t>This requirement may be waived by prior request.</a:t>
                      </a:r>
                      <a:endParaRPr kumimoji="0" lang="es-UY" sz="1900" b="1" kern="1200" dirty="0">
                        <a:solidFill>
                          <a:srgbClr val="00B050"/>
                        </a:solidFill>
                        <a:latin typeface="Arial" pitchFamily="34" charset="0"/>
                        <a:ea typeface="+mn-ea"/>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06598" y="359898"/>
            <a:ext cx="9857518" cy="764846"/>
          </a:xfrm>
        </p:spPr>
        <p:txBody>
          <a:bodyPr>
            <a:normAutofit/>
          </a:bodyPr>
          <a:lstStyle/>
          <a:p>
            <a:r>
              <a:rPr lang="en-US" sz="3600" b="1" i="1" dirty="0" smtClean="0">
                <a:effectLst/>
                <a:latin typeface="Arial" pitchFamily="34" charset="0"/>
                <a:cs typeface="Arial" pitchFamily="34" charset="0"/>
              </a:rPr>
              <a:t>Rating difference &gt; 400</a:t>
            </a:r>
            <a:endParaRPr lang="en-US" sz="3600" b="1" i="1" noProof="0" dirty="0">
              <a:effectLst/>
              <a:latin typeface="Arial" pitchFamily="34" charset="0"/>
              <a:cs typeface="Arial" pitchFamily="34" charset="0"/>
            </a:endParaRPr>
          </a:p>
        </p:txBody>
      </p:sp>
      <p:graphicFrame>
        <p:nvGraphicFramePr>
          <p:cNvPr id="5" name="4 Tabla"/>
          <p:cNvGraphicFramePr>
            <a:graphicFrameLocks noGrp="1"/>
          </p:cNvGraphicFramePr>
          <p:nvPr/>
        </p:nvGraphicFramePr>
        <p:xfrm>
          <a:off x="2393978" y="2996952"/>
          <a:ext cx="9775797" cy="2788920"/>
        </p:xfrm>
        <a:graphic>
          <a:graphicData uri="http://schemas.openxmlformats.org/drawingml/2006/table">
            <a:tbl>
              <a:tblPr firstRow="1" bandRow="1">
                <a:tableStyleId>{21E4AEA4-8DFA-4A89-87EB-49C32662AFE0}</a:tableStyleId>
              </a:tblPr>
              <a:tblGrid>
                <a:gridCol w="721042"/>
                <a:gridCol w="3663586"/>
                <a:gridCol w="746442"/>
                <a:gridCol w="4644727"/>
              </a:tblGrid>
              <a:tr h="373792">
                <a:tc>
                  <a:txBody>
                    <a:bodyPr/>
                    <a:lstStyle/>
                    <a:p>
                      <a:pPr algn="ctr"/>
                      <a:r>
                        <a:rPr lang="en-US" sz="1900" noProof="0" dirty="0" smtClean="0">
                          <a:latin typeface="Arial" pitchFamily="34" charset="0"/>
                          <a:cs typeface="Arial" pitchFamily="34" charset="0"/>
                        </a:rPr>
                        <a:t>Old</a:t>
                      </a:r>
                      <a:endParaRPr lang="en-US" sz="1900" noProof="0" dirty="0">
                        <a:latin typeface="Arial" pitchFamily="34" charset="0"/>
                        <a:cs typeface="Arial" pitchFamily="34" charset="0"/>
                      </a:endParaRPr>
                    </a:p>
                  </a:txBody>
                  <a:tcPr/>
                </a:tc>
                <a:tc>
                  <a:txBody>
                    <a:bodyPr/>
                    <a:lstStyle/>
                    <a:p>
                      <a:pPr algn="ctr"/>
                      <a:r>
                        <a:rPr lang="en-US" sz="1900" noProof="0" dirty="0" smtClean="0">
                          <a:latin typeface="Arial" pitchFamily="34" charset="0"/>
                          <a:cs typeface="Arial" pitchFamily="34" charset="0"/>
                        </a:rPr>
                        <a:t>Till 31 December</a:t>
                      </a:r>
                      <a:r>
                        <a:rPr lang="en-US" sz="1900" baseline="0" noProof="0" dirty="0" smtClean="0">
                          <a:latin typeface="Arial" pitchFamily="34" charset="0"/>
                          <a:cs typeface="Arial" pitchFamily="34" charset="0"/>
                        </a:rPr>
                        <a:t> 2021</a:t>
                      </a:r>
                      <a:endParaRPr lang="en-US" sz="1900" noProof="0" dirty="0">
                        <a:latin typeface="Arial" pitchFamily="34" charset="0"/>
                        <a:cs typeface="Arial" pitchFamily="34" charset="0"/>
                      </a:endParaRPr>
                    </a:p>
                  </a:txBody>
                  <a:tcPr/>
                </a:tc>
                <a:tc>
                  <a:txBody>
                    <a:bodyPr/>
                    <a:lstStyle/>
                    <a:p>
                      <a:pPr algn="ctr"/>
                      <a:r>
                        <a:rPr lang="en-US" sz="1900" noProof="0" dirty="0" smtClean="0">
                          <a:latin typeface="Arial" pitchFamily="34" charset="0"/>
                          <a:cs typeface="Arial" pitchFamily="34" charset="0"/>
                        </a:rPr>
                        <a:t>New</a:t>
                      </a:r>
                      <a:endParaRPr lang="en-US" sz="1900" noProof="0" dirty="0">
                        <a:latin typeface="Arial" pitchFamily="34" charset="0"/>
                        <a:cs typeface="Arial" pitchFamily="34" charset="0"/>
                      </a:endParaRPr>
                    </a:p>
                  </a:txBody>
                  <a:tcPr/>
                </a:tc>
                <a:tc>
                  <a:txBody>
                    <a:bodyPr/>
                    <a:lstStyle/>
                    <a:p>
                      <a:pPr algn="ctr"/>
                      <a:r>
                        <a:rPr lang="en-US" sz="1900" noProof="0" dirty="0" smtClean="0">
                          <a:latin typeface="Arial" pitchFamily="34" charset="0"/>
                          <a:cs typeface="Arial" pitchFamily="34" charset="0"/>
                        </a:rPr>
                        <a:t>From 1</a:t>
                      </a:r>
                      <a:r>
                        <a:rPr lang="en-US" sz="1900" baseline="0" noProof="0" dirty="0" smtClean="0">
                          <a:latin typeface="Arial" pitchFamily="34" charset="0"/>
                          <a:cs typeface="Arial" pitchFamily="34" charset="0"/>
                        </a:rPr>
                        <a:t> January 2022</a:t>
                      </a:r>
                      <a:endParaRPr lang="en-US" sz="1900" noProof="0" dirty="0">
                        <a:latin typeface="Arial" pitchFamily="34" charset="0"/>
                        <a:cs typeface="Arial" pitchFamily="34" charset="0"/>
                      </a:endParaRPr>
                    </a:p>
                  </a:txBody>
                  <a:tcPr/>
                </a:tc>
              </a:tr>
              <a:tr h="651227">
                <a:tc>
                  <a:txBody>
                    <a:bodyPr/>
                    <a:lstStyle/>
                    <a:p>
                      <a:pPr algn="ctr"/>
                      <a:r>
                        <a:rPr lang="es-UY" sz="1900" dirty="0" smtClean="0">
                          <a:latin typeface="Arial" pitchFamily="34" charset="0"/>
                          <a:cs typeface="Arial" pitchFamily="34" charset="0"/>
                        </a:rPr>
                        <a:t>8.54</a:t>
                      </a:r>
                      <a:endParaRPr lang="es-UY" sz="1900" dirty="0">
                        <a:latin typeface="Arial" pitchFamily="34" charset="0"/>
                        <a:cs typeface="Arial" pitchFamily="34" charset="0"/>
                      </a:endParaRPr>
                    </a:p>
                  </a:txBody>
                  <a:tcPr/>
                </a:tc>
                <a:tc>
                  <a:txBody>
                    <a:bodyPr/>
                    <a:lstStyle/>
                    <a:p>
                      <a:r>
                        <a:rPr kumimoji="0" lang="en-US" sz="1900" b="0" i="0" kern="1200" dirty="0" smtClean="0">
                          <a:solidFill>
                            <a:schemeClr val="dk1"/>
                          </a:solidFill>
                          <a:latin typeface="Arial" pitchFamily="34" charset="0"/>
                          <a:ea typeface="+mn-ea"/>
                          <a:cs typeface="Arial" pitchFamily="34" charset="0"/>
                        </a:rPr>
                        <a:t>A difference in rating of </a:t>
                      </a:r>
                      <a:r>
                        <a:rPr kumimoji="0" lang="en-US" sz="1900" b="1" i="0" kern="1200" dirty="0" smtClean="0">
                          <a:solidFill>
                            <a:srgbClr val="C00000"/>
                          </a:solidFill>
                          <a:latin typeface="Arial" pitchFamily="34" charset="0"/>
                          <a:ea typeface="+mn-ea"/>
                          <a:cs typeface="Arial" pitchFamily="34" charset="0"/>
                        </a:rPr>
                        <a:t>more than 735 points</a:t>
                      </a:r>
                      <a:r>
                        <a:rPr kumimoji="0" lang="en-US" sz="1900" b="1" i="0" kern="1200" dirty="0" smtClean="0">
                          <a:solidFill>
                            <a:srgbClr val="FF0000"/>
                          </a:solidFill>
                          <a:latin typeface="Arial" pitchFamily="34" charset="0"/>
                          <a:ea typeface="+mn-ea"/>
                          <a:cs typeface="Arial" pitchFamily="34" charset="0"/>
                        </a:rPr>
                        <a:t> </a:t>
                      </a:r>
                      <a:r>
                        <a:rPr kumimoji="0" lang="en-US" sz="1900" b="0" i="0" kern="1200" dirty="0" smtClean="0">
                          <a:solidFill>
                            <a:schemeClr val="dk1"/>
                          </a:solidFill>
                          <a:latin typeface="Arial" pitchFamily="34" charset="0"/>
                          <a:ea typeface="+mn-ea"/>
                          <a:cs typeface="Arial" pitchFamily="34" charset="0"/>
                        </a:rPr>
                        <a:t>shall be counted for rating purposes as though it were</a:t>
                      </a:r>
                      <a:r>
                        <a:rPr kumimoji="0" lang="en-US" sz="1900" b="0" i="0" kern="1200" dirty="0" smtClean="0">
                          <a:solidFill>
                            <a:schemeClr val="tx1"/>
                          </a:solidFill>
                          <a:latin typeface="Arial" pitchFamily="34" charset="0"/>
                          <a:ea typeface="+mn-ea"/>
                          <a:cs typeface="Arial" pitchFamily="34" charset="0"/>
                        </a:rPr>
                        <a:t> a difference of 735 points</a:t>
                      </a:r>
                      <a:r>
                        <a:rPr kumimoji="0" lang="en-US" sz="1900" b="0" i="0" kern="1200" dirty="0" smtClean="0">
                          <a:solidFill>
                            <a:schemeClr val="dk1"/>
                          </a:solidFill>
                          <a:latin typeface="Arial" pitchFamily="34" charset="0"/>
                          <a:ea typeface="+mn-ea"/>
                          <a:cs typeface="Arial" pitchFamily="34" charset="0"/>
                        </a:rPr>
                        <a:t>.</a:t>
                      </a:r>
                      <a:endParaRPr lang="es-UY" sz="1900" dirty="0">
                        <a:latin typeface="Arial" pitchFamily="34" charset="0"/>
                        <a:cs typeface="Arial" pitchFamily="34" charset="0"/>
                      </a:endParaRPr>
                    </a:p>
                  </a:txBody>
                  <a:tcPr/>
                </a:tc>
                <a:tc>
                  <a:txBody>
                    <a:bodyPr/>
                    <a:lstStyle/>
                    <a:p>
                      <a:pPr algn="ctr"/>
                      <a:r>
                        <a:rPr lang="es-UY" sz="1900" dirty="0" smtClean="0">
                          <a:latin typeface="Arial" pitchFamily="34" charset="0"/>
                          <a:cs typeface="Arial" pitchFamily="34" charset="0"/>
                        </a:rPr>
                        <a:t>7.31</a:t>
                      </a:r>
                      <a:endParaRPr lang="es-UY" sz="1900" dirty="0">
                        <a:latin typeface="Arial" pitchFamily="34" charset="0"/>
                        <a:cs typeface="Arial" pitchFamily="34" charset="0"/>
                      </a:endParaRPr>
                    </a:p>
                  </a:txBody>
                  <a:tcPr/>
                </a:tc>
                <a:tc>
                  <a:txBody>
                    <a:bodyPr/>
                    <a:lstStyle/>
                    <a:p>
                      <a:r>
                        <a:rPr kumimoji="0" lang="en-GB" sz="1900" kern="1200" dirty="0" smtClean="0">
                          <a:solidFill>
                            <a:schemeClr val="dk1"/>
                          </a:solidFill>
                          <a:latin typeface="Arial" pitchFamily="34" charset="0"/>
                          <a:ea typeface="+mn-ea"/>
                          <a:cs typeface="Arial" pitchFamily="34" charset="0"/>
                        </a:rPr>
                        <a:t>A difference in rating of </a:t>
                      </a:r>
                      <a:r>
                        <a:rPr kumimoji="0" lang="en-GB" sz="1900" b="1" kern="1200" dirty="0" smtClean="0">
                          <a:solidFill>
                            <a:srgbClr val="00B050"/>
                          </a:solidFill>
                          <a:latin typeface="Arial" pitchFamily="34" charset="0"/>
                          <a:ea typeface="+mn-ea"/>
                          <a:cs typeface="Arial" pitchFamily="34" charset="0"/>
                        </a:rPr>
                        <a:t>more than 400 points </a:t>
                      </a:r>
                      <a:r>
                        <a:rPr kumimoji="0" lang="en-GB" sz="1900" kern="1200" dirty="0" smtClean="0">
                          <a:solidFill>
                            <a:schemeClr val="dk1"/>
                          </a:solidFill>
                          <a:latin typeface="Arial" pitchFamily="34" charset="0"/>
                          <a:ea typeface="+mn-ea"/>
                          <a:cs typeface="Arial" pitchFamily="34" charset="0"/>
                        </a:rPr>
                        <a:t>shall be counted for rating purposes as though</a:t>
                      </a:r>
                      <a:r>
                        <a:rPr kumimoji="0" lang="en-GB" sz="1900" b="0" kern="1200" dirty="0" smtClean="0">
                          <a:solidFill>
                            <a:schemeClr val="tx1"/>
                          </a:solidFill>
                          <a:latin typeface="Arial" pitchFamily="34" charset="0"/>
                          <a:ea typeface="+mn-ea"/>
                          <a:cs typeface="Arial" pitchFamily="34" charset="0"/>
                        </a:rPr>
                        <a:t> it were a difference of 400 points.  </a:t>
                      </a:r>
                    </a:p>
                    <a:p>
                      <a:r>
                        <a:rPr kumimoji="0" lang="en-GB" sz="1900" b="1" kern="1200" dirty="0" smtClean="0">
                          <a:solidFill>
                            <a:srgbClr val="00B050"/>
                          </a:solidFill>
                          <a:latin typeface="Arial" pitchFamily="34" charset="0"/>
                          <a:ea typeface="+mn-ea"/>
                          <a:cs typeface="Arial" pitchFamily="34" charset="0"/>
                        </a:rPr>
                        <a:t>In any tournament, a player may benefit from only one upgrade under this rule</a:t>
                      </a:r>
                      <a:r>
                        <a:rPr kumimoji="0" lang="en-GB" sz="1900" kern="1200" dirty="0" smtClean="0">
                          <a:solidFill>
                            <a:schemeClr val="dk1"/>
                          </a:solidFill>
                          <a:latin typeface="Arial" pitchFamily="34" charset="0"/>
                          <a:ea typeface="+mn-ea"/>
                          <a:cs typeface="Arial" pitchFamily="34" charset="0"/>
                        </a:rPr>
                        <a:t>, for the game in which the rating difference is greatest.</a:t>
                      </a:r>
                      <a:endParaRPr kumimoji="0" lang="es-UY" sz="1900" kern="1200" dirty="0">
                        <a:solidFill>
                          <a:schemeClr val="dk1"/>
                        </a:solidFill>
                        <a:latin typeface="Arial" pitchFamily="34" charset="0"/>
                        <a:ea typeface="+mn-ea"/>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06598" y="359898"/>
            <a:ext cx="9857518" cy="764846"/>
          </a:xfrm>
        </p:spPr>
        <p:txBody>
          <a:bodyPr>
            <a:normAutofit/>
          </a:bodyPr>
          <a:lstStyle/>
          <a:p>
            <a:r>
              <a:rPr lang="en-US" sz="3600" b="1" i="1" noProof="0" dirty="0" smtClean="0">
                <a:effectLst/>
                <a:latin typeface="Arial" pitchFamily="34" charset="0"/>
                <a:cs typeface="Arial" pitchFamily="34" charset="0"/>
              </a:rPr>
              <a:t>Reporting Procedures</a:t>
            </a:r>
            <a:endParaRPr lang="en-US" sz="3600" b="1" i="1" noProof="0" dirty="0">
              <a:effectLst/>
              <a:latin typeface="Arial" pitchFamily="34" charset="0"/>
              <a:cs typeface="Arial" pitchFamily="34" charset="0"/>
            </a:endParaRPr>
          </a:p>
        </p:txBody>
      </p:sp>
      <p:graphicFrame>
        <p:nvGraphicFramePr>
          <p:cNvPr id="5" name="4 Tabla"/>
          <p:cNvGraphicFramePr>
            <a:graphicFrameLocks noGrp="1"/>
          </p:cNvGraphicFramePr>
          <p:nvPr/>
        </p:nvGraphicFramePr>
        <p:xfrm>
          <a:off x="0" y="1181432"/>
          <a:ext cx="12133559" cy="5631944"/>
        </p:xfrm>
        <a:graphic>
          <a:graphicData uri="http://schemas.openxmlformats.org/drawingml/2006/table">
            <a:tbl>
              <a:tblPr firstRow="1" bandRow="1">
                <a:tableStyleId>{21E4AEA4-8DFA-4A89-87EB-49C32662AFE0}</a:tableStyleId>
              </a:tblPr>
              <a:tblGrid>
                <a:gridCol w="651192"/>
                <a:gridCol w="4353575"/>
                <a:gridCol w="746442"/>
                <a:gridCol w="6382350"/>
              </a:tblGrid>
              <a:tr h="373792">
                <a:tc>
                  <a:txBody>
                    <a:bodyPr/>
                    <a:lstStyle/>
                    <a:p>
                      <a:pPr algn="ctr"/>
                      <a:r>
                        <a:rPr lang="en-US" sz="1900" noProof="0" dirty="0" smtClean="0">
                          <a:latin typeface="Arial" pitchFamily="34" charset="0"/>
                          <a:cs typeface="Arial" pitchFamily="34" charset="0"/>
                        </a:rPr>
                        <a:t>Old</a:t>
                      </a:r>
                      <a:endParaRPr lang="en-US" sz="1900" noProof="0" dirty="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noProof="0" dirty="0" smtClean="0">
                          <a:latin typeface="Arial" pitchFamily="34" charset="0"/>
                          <a:cs typeface="Arial" pitchFamily="34" charset="0"/>
                        </a:rPr>
                        <a:t>Till 31 December</a:t>
                      </a:r>
                      <a:r>
                        <a:rPr lang="en-US" sz="1900" baseline="0" noProof="0" dirty="0" smtClean="0">
                          <a:latin typeface="Arial" pitchFamily="34" charset="0"/>
                          <a:cs typeface="Arial" pitchFamily="34" charset="0"/>
                        </a:rPr>
                        <a:t> 2021</a:t>
                      </a:r>
                      <a:endParaRPr lang="en-US" sz="1900" noProof="0" dirty="0" smtClean="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noProof="0" dirty="0" smtClean="0">
                          <a:latin typeface="Arial" pitchFamily="34" charset="0"/>
                          <a:cs typeface="Arial" pitchFamily="34" charset="0"/>
                        </a:rPr>
                        <a:t>New</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noProof="0" dirty="0" smtClean="0">
                          <a:latin typeface="Arial" pitchFamily="34" charset="0"/>
                          <a:cs typeface="Arial" pitchFamily="34" charset="0"/>
                        </a:rPr>
                        <a:t>From 1</a:t>
                      </a:r>
                      <a:r>
                        <a:rPr lang="en-US" sz="1900" baseline="0" noProof="0" dirty="0" smtClean="0">
                          <a:latin typeface="Arial" pitchFamily="34" charset="0"/>
                          <a:cs typeface="Arial" pitchFamily="34" charset="0"/>
                        </a:rPr>
                        <a:t> January 2022</a:t>
                      </a:r>
                      <a:endParaRPr lang="en-US" sz="1900" noProof="0" dirty="0" smtClean="0">
                        <a:latin typeface="Arial" pitchFamily="34" charset="0"/>
                        <a:cs typeface="Arial" pitchFamily="34" charset="0"/>
                      </a:endParaRPr>
                    </a:p>
                  </a:txBody>
                  <a:tcPr/>
                </a:tc>
              </a:tr>
              <a:tr h="651227">
                <a:tc>
                  <a:txBody>
                    <a:bodyPr/>
                    <a:lstStyle/>
                    <a:p>
                      <a:pPr algn="ctr"/>
                      <a:r>
                        <a:rPr lang="es-UY" sz="1900" b="0" dirty="0" smtClean="0">
                          <a:latin typeface="Arial" pitchFamily="34" charset="0"/>
                          <a:cs typeface="Arial" pitchFamily="34" charset="0"/>
                        </a:rPr>
                        <a:t>9.1</a:t>
                      </a:r>
                      <a:endParaRPr lang="es-UY" sz="1900" b="0" dirty="0">
                        <a:latin typeface="Arial" pitchFamily="34" charset="0"/>
                        <a:cs typeface="Arial" pitchFamily="34" charset="0"/>
                      </a:endParaRPr>
                    </a:p>
                  </a:txBody>
                  <a:tcPr/>
                </a:tc>
                <a:tc>
                  <a:txBody>
                    <a:bodyPr/>
                    <a:lstStyle/>
                    <a:p>
                      <a:r>
                        <a:rPr kumimoji="0" lang="en-US" sz="1900" b="0" i="0" kern="1200" dirty="0" smtClean="0">
                          <a:solidFill>
                            <a:schemeClr val="dk1"/>
                          </a:solidFill>
                          <a:latin typeface="Arial" pitchFamily="34" charset="0"/>
                          <a:ea typeface="+mn-ea"/>
                          <a:cs typeface="Arial" pitchFamily="34" charset="0"/>
                        </a:rPr>
                        <a:t>The Chief Arbiter of a FIDE registered tournament has to provide the tournament report (TRF file) </a:t>
                      </a:r>
                      <a:r>
                        <a:rPr kumimoji="0" lang="en-US" sz="1900" b="0" i="0" strike="sngStrike" kern="1200" dirty="0" smtClean="0">
                          <a:solidFill>
                            <a:schemeClr val="tx1"/>
                          </a:solidFill>
                          <a:latin typeface="Arial" pitchFamily="34" charset="0"/>
                          <a:ea typeface="+mn-ea"/>
                          <a:cs typeface="Arial" pitchFamily="34" charset="0"/>
                        </a:rPr>
                        <a:t>within 7 days after the end of the tournament </a:t>
                      </a:r>
                      <a:r>
                        <a:rPr kumimoji="0" lang="en-US" sz="1900" b="0" i="0" kern="1200" dirty="0" smtClean="0">
                          <a:solidFill>
                            <a:schemeClr val="dk1"/>
                          </a:solidFill>
                          <a:latin typeface="Arial" pitchFamily="34" charset="0"/>
                          <a:ea typeface="+mn-ea"/>
                          <a:cs typeface="Arial" pitchFamily="34" charset="0"/>
                        </a:rPr>
                        <a:t>to the Rating Officer of the federation where the tournament took place. </a:t>
                      </a:r>
                    </a:p>
                  </a:txBody>
                  <a:tcPr/>
                </a:tc>
                <a:tc>
                  <a:txBody>
                    <a:bodyPr/>
                    <a:lstStyle/>
                    <a:p>
                      <a:pPr algn="ctr"/>
                      <a:r>
                        <a:rPr lang="es-UY" sz="1900" dirty="0" smtClean="0">
                          <a:latin typeface="Arial" pitchFamily="34" charset="0"/>
                          <a:cs typeface="Arial" pitchFamily="34" charset="0"/>
                        </a:rPr>
                        <a:t>8</a:t>
                      </a:r>
                      <a:r>
                        <a:rPr lang="es-UY" sz="1900" smtClean="0">
                          <a:latin typeface="Arial" pitchFamily="34" charset="0"/>
                          <a:cs typeface="Arial" pitchFamily="34" charset="0"/>
                        </a:rPr>
                        <a:t>.1</a:t>
                      </a:r>
                      <a:endParaRPr lang="es-UY" sz="1900" dirty="0">
                        <a:latin typeface="Arial" pitchFamily="34" charset="0"/>
                        <a:cs typeface="Arial" pitchFamily="34" charset="0"/>
                      </a:endParaRPr>
                    </a:p>
                  </a:txBody>
                  <a:tcPr/>
                </a:tc>
                <a:tc>
                  <a:txBody>
                    <a:bodyPr/>
                    <a:lstStyle/>
                    <a:p>
                      <a:r>
                        <a:rPr kumimoji="0" lang="en-GB" sz="1900" kern="1200" dirty="0" smtClean="0">
                          <a:solidFill>
                            <a:schemeClr val="dk1"/>
                          </a:solidFill>
                          <a:latin typeface="Arial" pitchFamily="34" charset="0"/>
                          <a:ea typeface="+mn-ea"/>
                          <a:cs typeface="Arial" pitchFamily="34" charset="0"/>
                        </a:rPr>
                        <a:t>The Chief Arbiter of a FIDE registered tournament must provide the tournament report (TRF file) to the Rating Officer of the federation where the tournament took place.</a:t>
                      </a:r>
                      <a:endParaRPr kumimoji="0" lang="es-UY" sz="1900" kern="1200" dirty="0" smtClean="0">
                        <a:solidFill>
                          <a:schemeClr val="dk1"/>
                        </a:solidFill>
                        <a:latin typeface="Arial" pitchFamily="34" charset="0"/>
                        <a:ea typeface="+mn-ea"/>
                        <a:cs typeface="Arial" pitchFamily="34" charset="0"/>
                      </a:endParaRPr>
                    </a:p>
                    <a:p>
                      <a:endParaRPr kumimoji="0" lang="es-UY" sz="1900" b="0" kern="1200" dirty="0">
                        <a:solidFill>
                          <a:schemeClr val="tx1"/>
                        </a:solidFill>
                        <a:latin typeface="Arial" pitchFamily="34" charset="0"/>
                        <a:ea typeface="+mn-ea"/>
                        <a:cs typeface="Arial" pitchFamily="34" charset="0"/>
                      </a:endParaRPr>
                    </a:p>
                  </a:txBody>
                  <a:tcPr/>
                </a:tc>
              </a:tr>
              <a:tr h="3422144">
                <a:tc>
                  <a:txBody>
                    <a:bodyPr/>
                    <a:lstStyle/>
                    <a:p>
                      <a:pPr algn="ctr"/>
                      <a:endParaRPr lang="es-UY" sz="1900" b="0" dirty="0">
                        <a:latin typeface="Arial" pitchFamily="34" charset="0"/>
                        <a:cs typeface="Arial" pitchFamily="34" charset="0"/>
                      </a:endParaRPr>
                    </a:p>
                  </a:txBody>
                  <a:tcPr/>
                </a:tc>
                <a:tc>
                  <a:txBody>
                    <a:bodyPr/>
                    <a:lstStyle/>
                    <a:p>
                      <a:r>
                        <a:rPr kumimoji="0" lang="en-US" sz="1900" b="0" i="0" kern="1200" dirty="0" smtClean="0">
                          <a:solidFill>
                            <a:schemeClr val="dk1"/>
                          </a:solidFill>
                          <a:latin typeface="Arial" pitchFamily="34" charset="0"/>
                          <a:ea typeface="+mn-ea"/>
                          <a:cs typeface="Arial" pitchFamily="34" charset="0"/>
                        </a:rPr>
                        <a:t>The Rating Officer shall be responsible for uploading the TRF file to the FIDE Rating Server </a:t>
                      </a:r>
                      <a:r>
                        <a:rPr kumimoji="0" lang="en-US" sz="1900" b="1" i="0" kern="1200" dirty="0" smtClean="0">
                          <a:solidFill>
                            <a:srgbClr val="C00000"/>
                          </a:solidFill>
                          <a:latin typeface="Arial" pitchFamily="34" charset="0"/>
                          <a:ea typeface="+mn-ea"/>
                          <a:cs typeface="Arial" pitchFamily="34" charset="0"/>
                        </a:rPr>
                        <a:t>not later than 30 days after the end of the tournament</a:t>
                      </a:r>
                      <a:r>
                        <a:rPr kumimoji="0" lang="en-US" sz="1900" b="0" i="0" kern="1200" dirty="0" smtClean="0">
                          <a:solidFill>
                            <a:schemeClr val="dk1"/>
                          </a:solidFill>
                          <a:latin typeface="Arial" pitchFamily="34" charset="0"/>
                          <a:ea typeface="+mn-ea"/>
                          <a:cs typeface="Arial" pitchFamily="34" charset="0"/>
                        </a:rPr>
                        <a:t>.</a:t>
                      </a:r>
                      <a:endParaRPr lang="es-UY" sz="1900" b="0" strike="sngStrike" dirty="0">
                        <a:latin typeface="Arial" pitchFamily="34" charset="0"/>
                        <a:cs typeface="Arial" pitchFamily="34" charset="0"/>
                      </a:endParaRPr>
                    </a:p>
                  </a:txBody>
                  <a:tcPr/>
                </a:tc>
                <a:tc>
                  <a:txBody>
                    <a:bodyPr/>
                    <a:lstStyle/>
                    <a:p>
                      <a:pPr algn="ctr"/>
                      <a:endParaRPr lang="es-UY" sz="1900" dirty="0">
                        <a:latin typeface="Arial" pitchFamily="34" charset="0"/>
                        <a:cs typeface="Arial" pitchFamily="34" charset="0"/>
                      </a:endParaRPr>
                    </a:p>
                  </a:txBody>
                  <a:tcPr/>
                </a:tc>
                <a:tc>
                  <a:txBody>
                    <a:bodyPr/>
                    <a:lstStyle/>
                    <a:p>
                      <a:r>
                        <a:rPr kumimoji="0" lang="en-GB" sz="1900" b="1" kern="1200" dirty="0" smtClean="0">
                          <a:solidFill>
                            <a:srgbClr val="00B050"/>
                          </a:solidFill>
                          <a:latin typeface="Arial" pitchFamily="34" charset="0"/>
                          <a:ea typeface="+mn-ea"/>
                          <a:cs typeface="Arial" pitchFamily="34" charset="0"/>
                        </a:rPr>
                        <a:t>Once satisfied that the tournament was conducted in accordance with all relevant FIDE Regulations</a:t>
                      </a:r>
                      <a:r>
                        <a:rPr kumimoji="0" lang="en-GB" sz="1900" kern="1200" dirty="0" smtClean="0">
                          <a:solidFill>
                            <a:schemeClr val="dk1"/>
                          </a:solidFill>
                          <a:latin typeface="Arial" pitchFamily="34" charset="0"/>
                          <a:ea typeface="+mn-ea"/>
                          <a:cs typeface="Arial" pitchFamily="34" charset="0"/>
                        </a:rPr>
                        <a:t>, the Rating Officer shall be responsible for uploading the TRF file to the FIDE Rating Server. This should be done </a:t>
                      </a:r>
                      <a:r>
                        <a:rPr kumimoji="0" lang="en-GB" sz="1900" b="1" kern="1200" dirty="0" smtClean="0">
                          <a:solidFill>
                            <a:srgbClr val="00B050"/>
                          </a:solidFill>
                          <a:latin typeface="Arial" pitchFamily="34" charset="0"/>
                          <a:ea typeface="+mn-ea"/>
                          <a:cs typeface="Arial" pitchFamily="34" charset="0"/>
                        </a:rPr>
                        <a:t>in time for the tournament to be rated in the monthly list in which the tournament is registered or, if there are five days or less from the last day of the tournament to the end of the month, for the following list</a:t>
                      </a:r>
                      <a:r>
                        <a:rPr kumimoji="0" lang="en-GB" sz="1900" kern="1200" dirty="0" smtClean="0">
                          <a:solidFill>
                            <a:schemeClr val="dk1"/>
                          </a:solidFill>
                          <a:latin typeface="Arial" pitchFamily="34" charset="0"/>
                          <a:ea typeface="+mn-ea"/>
                          <a:cs typeface="Arial" pitchFamily="34" charset="0"/>
                        </a:rPr>
                        <a:t>.</a:t>
                      </a:r>
                      <a:endParaRPr kumimoji="0" lang="es-UY" sz="1900" kern="1200" dirty="0" smtClean="0">
                        <a:solidFill>
                          <a:schemeClr val="dk1"/>
                        </a:solidFill>
                        <a:latin typeface="Arial" pitchFamily="34" charset="0"/>
                        <a:ea typeface="+mn-ea"/>
                        <a:cs typeface="Arial" pitchFamily="34" charset="0"/>
                      </a:endParaRPr>
                    </a:p>
                    <a:p>
                      <a:r>
                        <a:rPr kumimoji="0" lang="en-GB" sz="1900" b="1" kern="1200" dirty="0" smtClean="0">
                          <a:solidFill>
                            <a:srgbClr val="00B050"/>
                          </a:solidFill>
                          <a:latin typeface="Arial" pitchFamily="34" charset="0"/>
                          <a:ea typeface="+mn-ea"/>
                          <a:cs typeface="Arial" pitchFamily="34" charset="0"/>
                        </a:rPr>
                        <a:t>If the tournament report is not submitted in time to be included in the third rating list after it ends, the tournament will not be rated.</a:t>
                      </a:r>
                      <a:endParaRPr kumimoji="0" lang="es-UY" sz="1900" b="1" kern="1200" dirty="0" smtClean="0">
                        <a:solidFill>
                          <a:srgbClr val="00B050"/>
                        </a:solidFill>
                        <a:latin typeface="Arial" pitchFamily="34" charset="0"/>
                        <a:ea typeface="+mn-ea"/>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06598" y="359898"/>
            <a:ext cx="9857518" cy="764846"/>
          </a:xfrm>
        </p:spPr>
        <p:txBody>
          <a:bodyPr>
            <a:normAutofit/>
          </a:bodyPr>
          <a:lstStyle/>
          <a:p>
            <a:r>
              <a:rPr lang="en-US" sz="3600" b="1" i="1" noProof="0" dirty="0" smtClean="0">
                <a:effectLst/>
                <a:latin typeface="Arial" pitchFamily="34" charset="0"/>
                <a:cs typeface="Arial" pitchFamily="34" charset="0"/>
              </a:rPr>
              <a:t>Various</a:t>
            </a:r>
            <a:endParaRPr lang="en-US" sz="3600" b="1" i="1" noProof="0" dirty="0">
              <a:effectLst/>
              <a:latin typeface="Arial" pitchFamily="34" charset="0"/>
              <a:cs typeface="Arial" pitchFamily="34" charset="0"/>
            </a:endParaRPr>
          </a:p>
        </p:txBody>
      </p:sp>
      <p:graphicFrame>
        <p:nvGraphicFramePr>
          <p:cNvPr id="5" name="4 Tabla"/>
          <p:cNvGraphicFramePr>
            <a:graphicFrameLocks noGrp="1"/>
          </p:cNvGraphicFramePr>
          <p:nvPr/>
        </p:nvGraphicFramePr>
        <p:xfrm>
          <a:off x="2098769" y="1767840"/>
          <a:ext cx="10071006" cy="2469584"/>
        </p:xfrm>
        <a:graphic>
          <a:graphicData uri="http://schemas.openxmlformats.org/drawingml/2006/table">
            <a:tbl>
              <a:tblPr firstRow="1" bandRow="1">
                <a:tableStyleId>{21E4AEA4-8DFA-4A89-87EB-49C32662AFE0}</a:tableStyleId>
              </a:tblPr>
              <a:tblGrid>
                <a:gridCol w="1084580"/>
                <a:gridCol w="4316020"/>
                <a:gridCol w="746442"/>
                <a:gridCol w="3923964"/>
              </a:tblGrid>
              <a:tr h="373792">
                <a:tc>
                  <a:txBody>
                    <a:bodyPr/>
                    <a:lstStyle/>
                    <a:p>
                      <a:pPr algn="ctr"/>
                      <a:r>
                        <a:rPr lang="en-US" sz="1900" noProof="0" dirty="0" smtClean="0">
                          <a:latin typeface="Arial" pitchFamily="34" charset="0"/>
                          <a:cs typeface="Arial" pitchFamily="34" charset="0"/>
                        </a:rPr>
                        <a:t>Old</a:t>
                      </a:r>
                      <a:endParaRPr lang="en-US" sz="1900" noProof="0" dirty="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noProof="0" dirty="0" smtClean="0">
                          <a:latin typeface="Arial" pitchFamily="34" charset="0"/>
                          <a:cs typeface="Arial" pitchFamily="34" charset="0"/>
                        </a:rPr>
                        <a:t>Till 31 December</a:t>
                      </a:r>
                      <a:r>
                        <a:rPr lang="en-US" sz="1900" baseline="0" noProof="0" dirty="0" smtClean="0">
                          <a:latin typeface="Arial" pitchFamily="34" charset="0"/>
                          <a:cs typeface="Arial" pitchFamily="34" charset="0"/>
                        </a:rPr>
                        <a:t> 2021</a:t>
                      </a:r>
                      <a:endParaRPr lang="en-US" sz="1900" noProof="0" dirty="0" smtClean="0">
                        <a:latin typeface="Arial" pitchFamily="34" charset="0"/>
                        <a:cs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noProof="0" dirty="0" smtClean="0">
                          <a:latin typeface="Arial" pitchFamily="34" charset="0"/>
                          <a:cs typeface="Arial" pitchFamily="34" charset="0"/>
                        </a:rPr>
                        <a:t>New</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noProof="0" dirty="0" smtClean="0">
                          <a:latin typeface="Arial" pitchFamily="34" charset="0"/>
                          <a:cs typeface="Arial" pitchFamily="34" charset="0"/>
                        </a:rPr>
                        <a:t>From 1</a:t>
                      </a:r>
                      <a:r>
                        <a:rPr lang="en-US" sz="1900" baseline="0" noProof="0" dirty="0" smtClean="0">
                          <a:latin typeface="Arial" pitchFamily="34" charset="0"/>
                          <a:cs typeface="Arial" pitchFamily="34" charset="0"/>
                        </a:rPr>
                        <a:t> January 2022</a:t>
                      </a:r>
                      <a:endParaRPr lang="en-US" sz="1900" noProof="0" dirty="0" smtClean="0">
                        <a:latin typeface="Arial" pitchFamily="34" charset="0"/>
                        <a:cs typeface="Arial" pitchFamily="34" charset="0"/>
                      </a:endParaRPr>
                    </a:p>
                  </a:txBody>
                  <a:tcPr/>
                </a:tc>
              </a:tr>
              <a:tr h="651227">
                <a:tc>
                  <a:txBody>
                    <a:bodyPr/>
                    <a:lstStyle/>
                    <a:p>
                      <a:pPr algn="ctr"/>
                      <a:r>
                        <a:rPr lang="es-UY" sz="1900" b="0" dirty="0" smtClean="0">
                          <a:latin typeface="Arial" pitchFamily="34" charset="0"/>
                          <a:cs typeface="Arial" pitchFamily="34" charset="0"/>
                        </a:rPr>
                        <a:t>10</a:t>
                      </a:r>
                      <a:endParaRPr lang="es-UY" sz="1900" b="0" dirty="0">
                        <a:latin typeface="Arial" pitchFamily="34" charset="0"/>
                        <a:cs typeface="Arial" pitchFamily="34" charset="0"/>
                      </a:endParaRPr>
                    </a:p>
                  </a:txBody>
                  <a:tcPr/>
                </a:tc>
                <a:tc>
                  <a:txBody>
                    <a:bodyPr/>
                    <a:lstStyle/>
                    <a:p>
                      <a:r>
                        <a:rPr kumimoji="0" lang="en-US" sz="1900" b="0" i="0" strike="sngStrike" kern="1200" dirty="0" smtClean="0">
                          <a:solidFill>
                            <a:schemeClr val="dk1"/>
                          </a:solidFill>
                          <a:latin typeface="Arial" pitchFamily="34" charset="0"/>
                          <a:ea typeface="+mn-ea"/>
                          <a:cs typeface="Arial" pitchFamily="34" charset="0"/>
                        </a:rPr>
                        <a:t>Monitoring the Operation of the Rating System</a:t>
                      </a:r>
                      <a:endParaRPr lang="es-UY" sz="1900" b="0" strike="sngStrike" dirty="0">
                        <a:latin typeface="Arial" pitchFamily="34" charset="0"/>
                        <a:cs typeface="Arial" pitchFamily="34" charset="0"/>
                      </a:endParaRPr>
                    </a:p>
                  </a:txBody>
                  <a:tcPr/>
                </a:tc>
                <a:tc>
                  <a:txBody>
                    <a:bodyPr/>
                    <a:lstStyle/>
                    <a:p>
                      <a:pPr algn="ctr"/>
                      <a:endParaRPr lang="es-UY" sz="1900" dirty="0">
                        <a:latin typeface="Arial" pitchFamily="34" charset="0"/>
                        <a:cs typeface="Arial" pitchFamily="34" charset="0"/>
                      </a:endParaRPr>
                    </a:p>
                  </a:txBody>
                  <a:tcPr/>
                </a:tc>
                <a:tc>
                  <a:txBody>
                    <a:bodyPr/>
                    <a:lstStyle/>
                    <a:p>
                      <a:endParaRPr kumimoji="0" lang="es-UY" sz="1900" b="0" kern="1200" dirty="0">
                        <a:solidFill>
                          <a:schemeClr val="tx1"/>
                        </a:solidFill>
                        <a:latin typeface="Arial" pitchFamily="34" charset="0"/>
                        <a:ea typeface="+mn-ea"/>
                        <a:cs typeface="Arial" pitchFamily="34" charset="0"/>
                      </a:endParaRPr>
                    </a:p>
                  </a:txBody>
                  <a:tcPr/>
                </a:tc>
              </a:tr>
              <a:tr h="537592">
                <a:tc>
                  <a:txBody>
                    <a:bodyPr/>
                    <a:lstStyle/>
                    <a:p>
                      <a:pPr algn="ctr"/>
                      <a:r>
                        <a:rPr lang="es-UY" sz="1900" b="0" dirty="0" smtClean="0">
                          <a:latin typeface="Arial" pitchFamily="34" charset="0"/>
                          <a:cs typeface="Arial" pitchFamily="34" charset="0"/>
                        </a:rPr>
                        <a:t>11</a:t>
                      </a:r>
                      <a:endParaRPr lang="es-UY" sz="1900" b="0" dirty="0">
                        <a:latin typeface="Arial" pitchFamily="34" charset="0"/>
                        <a:cs typeface="Arial" pitchFamily="34" charset="0"/>
                      </a:endParaRPr>
                    </a:p>
                  </a:txBody>
                  <a:tcPr/>
                </a:tc>
                <a:tc>
                  <a:txBody>
                    <a:bodyPr/>
                    <a:lstStyle/>
                    <a:p>
                      <a:r>
                        <a:rPr kumimoji="0" lang="en-US" sz="1900" b="0" i="0" strike="sngStrike" kern="1200" dirty="0" smtClean="0">
                          <a:solidFill>
                            <a:schemeClr val="dk1"/>
                          </a:solidFill>
                          <a:latin typeface="Arial" pitchFamily="34" charset="0"/>
                          <a:ea typeface="+mn-ea"/>
                          <a:cs typeface="Arial" pitchFamily="34" charset="0"/>
                        </a:rPr>
                        <a:t>The requirements for the FIDE Rating System Administrator</a:t>
                      </a:r>
                      <a:endParaRPr lang="es-UY" sz="1900" b="0" strike="sngStrike" dirty="0">
                        <a:latin typeface="Arial" pitchFamily="34" charset="0"/>
                        <a:cs typeface="Arial" pitchFamily="34" charset="0"/>
                      </a:endParaRPr>
                    </a:p>
                  </a:txBody>
                  <a:tcPr/>
                </a:tc>
                <a:tc>
                  <a:txBody>
                    <a:bodyPr/>
                    <a:lstStyle/>
                    <a:p>
                      <a:pPr algn="ctr"/>
                      <a:endParaRPr lang="es-UY" sz="1900" dirty="0">
                        <a:latin typeface="Arial" pitchFamily="34" charset="0"/>
                        <a:cs typeface="Arial" pitchFamily="34" charset="0"/>
                      </a:endParaRPr>
                    </a:p>
                  </a:txBody>
                  <a:tcPr/>
                </a:tc>
                <a:tc>
                  <a:txBody>
                    <a:bodyPr/>
                    <a:lstStyle/>
                    <a:p>
                      <a:endParaRPr lang="es-UY" sz="1900" dirty="0">
                        <a:latin typeface="Arial" pitchFamily="34" charset="0"/>
                        <a:cs typeface="Arial" pitchFamily="34" charset="0"/>
                      </a:endParaRPr>
                    </a:p>
                  </a:txBody>
                  <a:tcPr/>
                </a:tc>
              </a:tr>
              <a:tr h="747464">
                <a:tc>
                  <a:txBody>
                    <a:bodyPr/>
                    <a:lstStyle/>
                    <a:p>
                      <a:pPr algn="ctr"/>
                      <a:r>
                        <a:rPr lang="es-UY" sz="1900" b="0" dirty="0" smtClean="0">
                          <a:latin typeface="Arial" pitchFamily="34" charset="0"/>
                          <a:cs typeface="Arial" pitchFamily="34" charset="0"/>
                        </a:rPr>
                        <a:t>12</a:t>
                      </a:r>
                      <a:endParaRPr lang="es-UY" sz="1900" b="0" dirty="0">
                        <a:latin typeface="Arial" pitchFamily="34" charset="0"/>
                        <a:cs typeface="Arial" pitchFamily="34" charset="0"/>
                      </a:endParaRPr>
                    </a:p>
                  </a:txBody>
                  <a:tcPr/>
                </a:tc>
                <a:tc>
                  <a:txBody>
                    <a:bodyPr/>
                    <a:lstStyle/>
                    <a:p>
                      <a:r>
                        <a:rPr kumimoji="0" lang="en-US" sz="1900" b="0" i="0" strike="sngStrike" kern="1200" dirty="0" smtClean="0">
                          <a:solidFill>
                            <a:schemeClr val="dk1"/>
                          </a:solidFill>
                          <a:latin typeface="Arial" pitchFamily="34" charset="0"/>
                          <a:ea typeface="+mn-ea"/>
                          <a:cs typeface="Arial" pitchFamily="34" charset="0"/>
                        </a:rPr>
                        <a:t>Some comments on the Rating system</a:t>
                      </a:r>
                      <a:endParaRPr lang="es-UY" sz="1900" b="0" strike="sngStrike" dirty="0">
                        <a:solidFill>
                          <a:schemeClr val="tx1"/>
                        </a:solidFill>
                        <a:latin typeface="Arial" pitchFamily="34" charset="0"/>
                        <a:cs typeface="Arial" pitchFamily="34" charset="0"/>
                      </a:endParaRPr>
                    </a:p>
                  </a:txBody>
                  <a:tcPr/>
                </a:tc>
                <a:tc>
                  <a:txBody>
                    <a:bodyPr/>
                    <a:lstStyle/>
                    <a:p>
                      <a:pPr algn="ctr"/>
                      <a:endParaRPr lang="es-UY" sz="1900" dirty="0">
                        <a:latin typeface="Arial" pitchFamily="34" charset="0"/>
                        <a:cs typeface="Arial" pitchFamily="34" charset="0"/>
                      </a:endParaRPr>
                    </a:p>
                  </a:txBody>
                  <a:tcPr/>
                </a:tc>
                <a:tc>
                  <a:txBody>
                    <a:bodyPr/>
                    <a:lstStyle/>
                    <a:p>
                      <a:endParaRPr lang="es-UY" sz="1900" kern="1200" dirty="0" smtClean="0">
                        <a:solidFill>
                          <a:schemeClr val="dk1"/>
                        </a:solidFill>
                        <a:latin typeface="Arial" pitchFamily="34" charset="0"/>
                        <a:ea typeface="+mn-ea"/>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11363</TotalTime>
  <Words>645</Words>
  <Application>Microsoft Office PowerPoint</Application>
  <PresentationFormat>Personalizado</PresentationFormat>
  <Paragraphs>86</Paragraphs>
  <Slides>8</Slides>
  <Notes>8</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Solsticio</vt:lpstr>
      <vt:lpstr> B.02 FIDE Rapid &amp; Blitz Rating Regulations from 1 January 2022</vt:lpstr>
      <vt:lpstr>Hybrid events</vt:lpstr>
      <vt:lpstr>Round Robins (1)</vt:lpstr>
      <vt:lpstr>Round Robins (2)</vt:lpstr>
      <vt:lpstr>Matches</vt:lpstr>
      <vt:lpstr>Rating difference &gt; 400</vt:lpstr>
      <vt:lpstr>Reporting Procedures</vt:lpstr>
      <vt:lpstr>Various</vt:lpstr>
    </vt:vector>
  </TitlesOfParts>
  <Company>Usuario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Rapid &amp; Blitz Rating Regulations</dc:title>
  <dc:creator>sabrina</dc:creator>
  <cp:lastModifiedBy>sabrina</cp:lastModifiedBy>
  <cp:revision>464</cp:revision>
  <dcterms:created xsi:type="dcterms:W3CDTF">2020-09-10T16:59:16Z</dcterms:created>
  <dcterms:modified xsi:type="dcterms:W3CDTF">2021-11-04T03:40:07Z</dcterms:modified>
</cp:coreProperties>
</file>